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70" r:id="rId2"/>
    <p:sldId id="397" r:id="rId3"/>
    <p:sldId id="396" r:id="rId4"/>
    <p:sldId id="3239" r:id="rId5"/>
    <p:sldId id="3241" r:id="rId6"/>
    <p:sldId id="3248" r:id="rId7"/>
    <p:sldId id="3315" r:id="rId8"/>
    <p:sldId id="3302" r:id="rId9"/>
    <p:sldId id="3271" r:id="rId10"/>
    <p:sldId id="3311" r:id="rId11"/>
    <p:sldId id="3259" r:id="rId12"/>
    <p:sldId id="3261" r:id="rId13"/>
    <p:sldId id="3310" r:id="rId14"/>
    <p:sldId id="3263" r:id="rId15"/>
    <p:sldId id="3269" r:id="rId16"/>
    <p:sldId id="3273" r:id="rId17"/>
    <p:sldId id="3274" r:id="rId18"/>
    <p:sldId id="3322" r:id="rId19"/>
    <p:sldId id="3280" r:id="rId20"/>
    <p:sldId id="3316" r:id="rId21"/>
    <p:sldId id="3301" r:id="rId22"/>
    <p:sldId id="3304" r:id="rId23"/>
    <p:sldId id="3272" r:id="rId24"/>
    <p:sldId id="3318" r:id="rId25"/>
    <p:sldId id="3283" r:id="rId26"/>
    <p:sldId id="3298" r:id="rId27"/>
    <p:sldId id="3320" r:id="rId28"/>
    <p:sldId id="3321" r:id="rId29"/>
    <p:sldId id="3319" r:id="rId30"/>
    <p:sldId id="3297" r:id="rId31"/>
    <p:sldId id="671" r:id="rId32"/>
  </p:sldIdLst>
  <p:sldSz cx="12190413" cy="6859588"/>
  <p:notesSz cx="6858000" cy="9144000"/>
  <p:custDataLst>
    <p:tags r:id="rId34"/>
  </p:custDataLst>
  <p:defaultTextStyle>
    <a:defPPr>
      <a:defRPr lang="zh-CN"/>
    </a:defPPr>
    <a:lvl1pPr marL="0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387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773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0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547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933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20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707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093" algn="l" defTabSz="12187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6F6F6"/>
    <a:srgbClr val="00FF00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70740" autoAdjust="0"/>
  </p:normalViewPr>
  <p:slideViewPr>
    <p:cSldViewPr>
      <p:cViewPr varScale="1">
        <p:scale>
          <a:sx n="80" d="100"/>
          <a:sy n="80" d="100"/>
        </p:scale>
        <p:origin x="1758" y="60"/>
      </p:cViewPr>
      <p:guideLst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507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Sepúlveda" userId="50ee0485c991b987" providerId="LiveId" clId="{871F2907-39E4-42E1-AE40-9976AEFB40B4}"/>
    <pc:docChg chg="undo redo custSel addSld delSld modSld sldOrd modMainMaster">
      <pc:chgData name="Rodrigo Sepúlveda" userId="50ee0485c991b987" providerId="LiveId" clId="{871F2907-39E4-42E1-AE40-9976AEFB40B4}" dt="2023-07-07T00:21:07.940" v="12951"/>
      <pc:docMkLst>
        <pc:docMk/>
      </pc:docMkLst>
      <pc:sldChg chg="modSp">
        <pc:chgData name="Rodrigo Sepúlveda" userId="50ee0485c991b987" providerId="LiveId" clId="{871F2907-39E4-42E1-AE40-9976AEFB40B4}" dt="2023-06-28T21:54:04.563" v="21"/>
        <pc:sldMkLst>
          <pc:docMk/>
          <pc:sldMk cId="725239123" sldId="276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725239123" sldId="276"/>
            <ac:spMk id="5" creationId="{00000000-0000-0000-0000-000000000000}"/>
          </ac:spMkLst>
        </pc:spChg>
        <pc:graphicFrameChg chg="mod">
          <ac:chgData name="Rodrigo Sepúlveda" userId="50ee0485c991b987" providerId="LiveId" clId="{871F2907-39E4-42E1-AE40-9976AEFB40B4}" dt="2023-06-28T21:54:04.563" v="21"/>
          <ac:graphicFrameMkLst>
            <pc:docMk/>
            <pc:sldMk cId="725239123" sldId="276"/>
            <ac:graphicFrameMk id="2" creationId="{00000000-0000-0000-0000-000000000000}"/>
          </ac:graphicFrameMkLst>
        </pc:graphicFrame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140265914" sldId="280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2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1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1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40265914" sldId="280"/>
            <ac:spMk id="38927" creationId="{00000000-0000-0000-0000-000000000000}"/>
          </ac:spMkLst>
        </pc:sp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1367688553" sldId="284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2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3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5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5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5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367688553" sldId="284"/>
            <ac:spMk id="60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6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7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1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2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27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31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367688553" sldId="284"/>
            <ac:grpSpMk id="36" creationId="{00000000-0000-0000-0000-000000000000}"/>
          </ac:grpSpMkLst>
        </pc:grp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566165729" sldId="286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4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4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5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566165729" sldId="286"/>
            <ac:spMk id="69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6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5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566165729" sldId="286"/>
            <ac:grpSpMk id="56" creationId="{00000000-0000-0000-0000-000000000000}"/>
          </ac:grpSpMkLst>
        </pc:grpChg>
      </pc:sldChg>
      <pc:sldChg chg="delSp add del mod delAnim">
        <pc:chgData name="Rodrigo Sepúlveda" userId="50ee0485c991b987" providerId="LiveId" clId="{871F2907-39E4-42E1-AE40-9976AEFB40B4}" dt="2023-06-28T22:47:41.912" v="461" actId="47"/>
        <pc:sldMkLst>
          <pc:docMk/>
          <pc:sldMk cId="3892404250" sldId="297"/>
        </pc:sldMkLst>
        <pc:picChg chg="del">
          <ac:chgData name="Rodrigo Sepúlveda" userId="50ee0485c991b987" providerId="LiveId" clId="{871F2907-39E4-42E1-AE40-9976AEFB40B4}" dt="2023-06-28T22:47:15.394" v="454" actId="478"/>
          <ac:picMkLst>
            <pc:docMk/>
            <pc:sldMk cId="3892404250" sldId="297"/>
            <ac:picMk id="7" creationId="{5035EEAD-13C1-4C57-90E9-9B5FC19DE491}"/>
          </ac:picMkLst>
        </pc:picChg>
      </pc:sldChg>
      <pc:sldChg chg="delSp add del mod delAnim">
        <pc:chgData name="Rodrigo Sepúlveda" userId="50ee0485c991b987" providerId="LiveId" clId="{871F2907-39E4-42E1-AE40-9976AEFB40B4}" dt="2023-06-28T22:01:31.681" v="43" actId="47"/>
        <pc:sldMkLst>
          <pc:docMk/>
          <pc:sldMk cId="751631942" sldId="353"/>
        </pc:sldMkLst>
        <pc:picChg chg="del">
          <ac:chgData name="Rodrigo Sepúlveda" userId="50ee0485c991b987" providerId="LiveId" clId="{871F2907-39E4-42E1-AE40-9976AEFB40B4}" dt="2023-06-28T22:01:23.350" v="41" actId="478"/>
          <ac:picMkLst>
            <pc:docMk/>
            <pc:sldMk cId="751631942" sldId="353"/>
            <ac:picMk id="34" creationId="{88D5A1CD-F86E-4332-92AF-ADE79AA5D32A}"/>
          </ac:picMkLst>
        </pc:pic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865653637" sldId="362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2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3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5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6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7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7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7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865653637" sldId="362"/>
            <ac:spMk id="73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1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1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1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865653637" sldId="362"/>
            <ac:grpSpMk id="16" creationId="{00000000-0000-0000-0000-000000000000}"/>
          </ac:grpSpMkLst>
        </pc:grp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3509826285" sldId="372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09826285" sldId="372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09826285" sldId="372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09826285" sldId="372"/>
            <ac:spMk id="1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09826285" sldId="372"/>
            <ac:spMk id="16" creationId="{115296B2-F35A-40FA-A904-36667A284B5A}"/>
          </ac:spMkLst>
        </pc:s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3509826285" sldId="372"/>
            <ac:picMk id="10" creationId="{AB95C031-2891-40FF-AFEC-7876CA7077CA}"/>
          </ac:picMkLst>
        </pc:pic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2865181766" sldId="373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865181766" sldId="373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865181766" sldId="373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865181766" sldId="373"/>
            <ac:spMk id="1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865181766" sldId="373"/>
            <ac:spMk id="16" creationId="{D8AA8D7D-93CE-4B4C-894B-E7FD76622C72}"/>
          </ac:spMkLst>
        </pc:s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865181766" sldId="373"/>
            <ac:picMk id="10" creationId="{BB2DB68A-C3F3-4759-B3C4-7B06A3AD0505}"/>
          </ac:picMkLst>
        </pc:pic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2980187766" sldId="374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980187766" sldId="374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980187766" sldId="374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980187766" sldId="374"/>
            <ac:spMk id="1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980187766" sldId="374"/>
            <ac:spMk id="16" creationId="{3E713C8D-FFF3-4F97-8506-BCF224CB2826}"/>
          </ac:spMkLst>
        </pc:s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980187766" sldId="374"/>
            <ac:picMk id="10" creationId="{8F72A33A-4BCB-4633-82D7-576376DC2D74}"/>
          </ac:picMkLst>
        </pc:pic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3055777630" sldId="393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0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0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1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055777630" sldId="393"/>
            <ac:spMk id="126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7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97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98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99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100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055777630" sldId="393"/>
            <ac:grpSpMk id="102" creationId="{00000000-0000-0000-0000-000000000000}"/>
          </ac:grpSpMkLst>
        </pc:grpChg>
        <pc:graphicFrameChg chg="mod">
          <ac:chgData name="Rodrigo Sepúlveda" userId="50ee0485c991b987" providerId="LiveId" clId="{871F2907-39E4-42E1-AE40-9976AEFB40B4}" dt="2023-06-28T21:54:04.563" v="21"/>
          <ac:graphicFrameMkLst>
            <pc:docMk/>
            <pc:sldMk cId="3055777630" sldId="393"/>
            <ac:graphicFrameMk id="101" creationId="{00000000-0000-0000-0000-000000000000}"/>
          </ac:graphicFrameMkLst>
        </pc:graphicFrameChg>
      </pc:sldChg>
      <pc:sldChg chg="addSp delSp modSp mod delAnim modAnim">
        <pc:chgData name="Rodrigo Sepúlveda" userId="50ee0485c991b987" providerId="LiveId" clId="{871F2907-39E4-42E1-AE40-9976AEFB40B4}" dt="2023-06-29T17:14:40.499" v="6474" actId="207"/>
        <pc:sldMkLst>
          <pc:docMk/>
          <pc:sldMk cId="1400251201" sldId="396"/>
        </pc:sldMkLst>
        <pc:spChg chg="mod">
          <ac:chgData name="Rodrigo Sepúlveda" userId="50ee0485c991b987" providerId="LiveId" clId="{871F2907-39E4-42E1-AE40-9976AEFB40B4}" dt="2023-06-29T17:14:40.499" v="6474" actId="207"/>
          <ac:spMkLst>
            <pc:docMk/>
            <pc:sldMk cId="1400251201" sldId="396"/>
            <ac:spMk id="4" creationId="{E8E3F14F-A40D-49C0-49AA-A33922FAAB63}"/>
          </ac:spMkLst>
        </pc:spChg>
        <pc:spChg chg="mod">
          <ac:chgData name="Rodrigo Sepúlveda" userId="50ee0485c991b987" providerId="LiveId" clId="{871F2907-39E4-42E1-AE40-9976AEFB40B4}" dt="2023-06-28T22:13:01.858" v="162" actId="1036"/>
          <ac:spMkLst>
            <pc:docMk/>
            <pc:sldMk cId="1400251201" sldId="396"/>
            <ac:spMk id="5" creationId="{F0EA9707-0B9D-7BBE-4174-02E7992CE7D8}"/>
          </ac:spMkLst>
        </pc:spChg>
        <pc:spChg chg="add mod">
          <ac:chgData name="Rodrigo Sepúlveda" userId="50ee0485c991b987" providerId="LiveId" clId="{871F2907-39E4-42E1-AE40-9976AEFB40B4}" dt="2023-06-29T17:11:26.679" v="6455" actId="20577"/>
          <ac:spMkLst>
            <pc:docMk/>
            <pc:sldMk cId="1400251201" sldId="396"/>
            <ac:spMk id="6" creationId="{52D9C5BB-3BBC-09B6-BE77-075AE2B14F62}"/>
          </ac:spMkLst>
        </pc:spChg>
        <pc:spChg chg="add mod">
          <ac:chgData name="Rodrigo Sepúlveda" userId="50ee0485c991b987" providerId="LiveId" clId="{871F2907-39E4-42E1-AE40-9976AEFB40B4}" dt="2023-06-29T15:41:26.915" v="4405" actId="14100"/>
          <ac:spMkLst>
            <pc:docMk/>
            <pc:sldMk cId="1400251201" sldId="396"/>
            <ac:spMk id="7" creationId="{4D6F0679-2256-0D47-6361-2BA15AEEECEB}"/>
          </ac:spMkLst>
        </pc:spChg>
        <pc:spChg chg="add mod">
          <ac:chgData name="Rodrigo Sepúlveda" userId="50ee0485c991b987" providerId="LiveId" clId="{871F2907-39E4-42E1-AE40-9976AEFB40B4}" dt="2023-06-29T15:41:22.948" v="4402" actId="14100"/>
          <ac:spMkLst>
            <pc:docMk/>
            <pc:sldMk cId="1400251201" sldId="396"/>
            <ac:spMk id="8" creationId="{148989F5-A41F-427E-9D66-FAF12DFD3FE6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76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78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79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80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81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85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87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91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05:13.590" v="65" actId="478"/>
          <ac:spMkLst>
            <pc:docMk/>
            <pc:sldMk cId="1400251201" sldId="396"/>
            <ac:spMk id="3093" creationId="{00000000-0000-0000-0000-000000000000}"/>
          </ac:spMkLst>
        </pc:spChg>
        <pc:grpChg chg="add mod">
          <ac:chgData name="Rodrigo Sepúlveda" userId="50ee0485c991b987" providerId="LiveId" clId="{871F2907-39E4-42E1-AE40-9976AEFB40B4}" dt="2023-06-28T22:13:01.858" v="162" actId="1036"/>
          <ac:grpSpMkLst>
            <pc:docMk/>
            <pc:sldMk cId="1400251201" sldId="396"/>
            <ac:grpSpMk id="3" creationId="{814171CB-864D-C0FF-580C-DA7F127FF776}"/>
          </ac:grpSpMkLst>
        </pc:gr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1400251201" sldId="396"/>
            <ac:picMk id="11" creationId="{720CBAE3-A2AC-4A83-8597-423C2BF1AD49}"/>
          </ac:picMkLst>
        </pc:picChg>
        <pc:cxnChg chg="add mod">
          <ac:chgData name="Rodrigo Sepúlveda" userId="50ee0485c991b987" providerId="LiveId" clId="{871F2907-39E4-42E1-AE40-9976AEFB40B4}" dt="2023-06-29T17:13:34.066" v="6468" actId="692"/>
          <ac:cxnSpMkLst>
            <pc:docMk/>
            <pc:sldMk cId="1400251201" sldId="396"/>
            <ac:cxnSpMk id="2" creationId="{A8012319-5A58-4945-F19D-84AC935DBBFA}"/>
          </ac:cxnSpMkLst>
        </pc:cxnChg>
      </pc:sldChg>
      <pc:sldChg chg="addSp delSp modSp mod ord delAnim modAnim">
        <pc:chgData name="Rodrigo Sepúlveda" userId="50ee0485c991b987" providerId="LiveId" clId="{871F2907-39E4-42E1-AE40-9976AEFB40B4}" dt="2023-07-03T14:58:38.590" v="8888" actId="1036"/>
        <pc:sldMkLst>
          <pc:docMk/>
          <pc:sldMk cId="1290039530" sldId="397"/>
        </pc:sldMkLst>
        <pc:spChg chg="mod">
          <ac:chgData name="Rodrigo Sepúlveda" userId="50ee0485c991b987" providerId="LiveId" clId="{871F2907-39E4-42E1-AE40-9976AEFB40B4}" dt="2023-06-28T22:12:20.865" v="154" actId="1037"/>
          <ac:spMkLst>
            <pc:docMk/>
            <pc:sldMk cId="1290039530" sldId="397"/>
            <ac:spMk id="3" creationId="{0B468C7F-123A-AF2D-A924-767DC01C29FB}"/>
          </ac:spMkLst>
        </pc:spChg>
        <pc:spChg chg="mod">
          <ac:chgData name="Rodrigo Sepúlveda" userId="50ee0485c991b987" providerId="LiveId" clId="{871F2907-39E4-42E1-AE40-9976AEFB40B4}" dt="2023-07-03T14:58:38.590" v="8888" actId="1036"/>
          <ac:spMkLst>
            <pc:docMk/>
            <pc:sldMk cId="1290039530" sldId="397"/>
            <ac:spMk id="4" creationId="{7A3D04B7-B0E9-997A-C3C6-417B562EACAA}"/>
          </ac:spMkLst>
        </pc:spChg>
        <pc:spChg chg="mod">
          <ac:chgData name="Rodrigo Sepúlveda" userId="50ee0485c991b987" providerId="LiveId" clId="{871F2907-39E4-42E1-AE40-9976AEFB40B4}" dt="2023-06-28T22:12:20.865" v="154" actId="1037"/>
          <ac:spMkLst>
            <pc:docMk/>
            <pc:sldMk cId="1290039530" sldId="397"/>
            <ac:spMk id="5" creationId="{839BBE43-AC40-0DB0-BF1C-E8D6224A3A1C}"/>
          </ac:spMkLst>
        </pc:spChg>
        <pc:spChg chg="mod">
          <ac:chgData name="Rodrigo Sepúlveda" userId="50ee0485c991b987" providerId="LiveId" clId="{871F2907-39E4-42E1-AE40-9976AEFB40B4}" dt="2023-06-28T22:12:20.865" v="154" actId="1037"/>
          <ac:spMkLst>
            <pc:docMk/>
            <pc:sldMk cId="1290039530" sldId="397"/>
            <ac:spMk id="6" creationId="{00DE75DF-2F9E-D53D-9F9B-E107BE11F187}"/>
          </ac:spMkLst>
        </pc:spChg>
        <pc:spChg chg="mod">
          <ac:chgData name="Rodrigo Sepúlveda" userId="50ee0485c991b987" providerId="LiveId" clId="{871F2907-39E4-42E1-AE40-9976AEFB40B4}" dt="2023-06-28T22:12:20.865" v="154" actId="1037"/>
          <ac:spMkLst>
            <pc:docMk/>
            <pc:sldMk cId="1290039530" sldId="397"/>
            <ac:spMk id="7" creationId="{5B52AB51-2A29-9447-369B-A4A1860F6DEA}"/>
          </ac:spMkLst>
        </pc:spChg>
        <pc:spChg chg="del mod">
          <ac:chgData name="Rodrigo Sepúlveda" userId="50ee0485c991b987" providerId="LiveId" clId="{871F2907-39E4-42E1-AE40-9976AEFB40B4}" dt="2023-06-28T21:58:40.597" v="31" actId="478"/>
          <ac:spMkLst>
            <pc:docMk/>
            <pc:sldMk cId="1290039530" sldId="397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2:12:20.865" v="154" actId="1037"/>
          <ac:spMkLst>
            <pc:docMk/>
            <pc:sldMk cId="1290039530" sldId="397"/>
            <ac:spMk id="8" creationId="{B8DD89F2-23AF-6769-B40C-57E9A6DD7395}"/>
          </ac:spMkLst>
        </pc:spChg>
        <pc:spChg chg="add mod">
          <ac:chgData name="Rodrigo Sepúlveda" userId="50ee0485c991b987" providerId="LiveId" clId="{871F2907-39E4-42E1-AE40-9976AEFB40B4}" dt="2023-06-29T17:12:20.363" v="6459" actId="207"/>
          <ac:spMkLst>
            <pc:docMk/>
            <pc:sldMk cId="1290039530" sldId="397"/>
            <ac:spMk id="9" creationId="{96DC2513-E27C-4729-FA8B-E2CA3F5A51BF}"/>
          </ac:spMkLst>
        </pc:spChg>
        <pc:spChg chg="add del mod">
          <ac:chgData name="Rodrigo Sepúlveda" userId="50ee0485c991b987" providerId="LiveId" clId="{871F2907-39E4-42E1-AE40-9976AEFB40B4}" dt="2023-07-03T14:58:05.599" v="8878"/>
          <ac:spMkLst>
            <pc:docMk/>
            <pc:sldMk cId="1290039530" sldId="397"/>
            <ac:spMk id="10" creationId="{A8929271-7B00-DC27-2549-1779BD032F88}"/>
          </ac:spMkLst>
        </pc:spChg>
        <pc:spChg chg="del mod">
          <ac:chgData name="Rodrigo Sepúlveda" userId="50ee0485c991b987" providerId="LiveId" clId="{871F2907-39E4-42E1-AE40-9976AEFB40B4}" dt="2023-06-28T21:58:43.084" v="32" actId="478"/>
          <ac:spMkLst>
            <pc:docMk/>
            <pc:sldMk cId="1290039530" sldId="397"/>
            <ac:spMk id="11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1:58:45.017" v="33" actId="478"/>
          <ac:spMkLst>
            <pc:docMk/>
            <pc:sldMk cId="1290039530" sldId="397"/>
            <ac:spMk id="12" creationId="{00000000-0000-0000-0000-000000000000}"/>
          </ac:spMkLst>
        </pc:spChg>
        <pc:spChg chg="add mod">
          <ac:chgData name="Rodrigo Sepúlveda" userId="50ee0485c991b987" providerId="LiveId" clId="{871F2907-39E4-42E1-AE40-9976AEFB40B4}" dt="2023-06-29T17:12:23.189" v="6460" actId="207"/>
          <ac:spMkLst>
            <pc:docMk/>
            <pc:sldMk cId="1290039530" sldId="397"/>
            <ac:spMk id="12" creationId="{6D18F279-83EA-65E8-A8A8-5BFF72E0092D}"/>
          </ac:spMkLst>
        </pc:spChg>
        <pc:spChg chg="add mod">
          <ac:chgData name="Rodrigo Sepúlveda" userId="50ee0485c991b987" providerId="LiveId" clId="{871F2907-39E4-42E1-AE40-9976AEFB40B4}" dt="2023-07-03T14:57:20.648" v="8869" actId="20577"/>
          <ac:spMkLst>
            <pc:docMk/>
            <pc:sldMk cId="1290039530" sldId="397"/>
            <ac:spMk id="13" creationId="{04A428A5-6B3D-E437-D0AF-B4E1D9D7C52D}"/>
          </ac:spMkLst>
        </pc:spChg>
        <pc:spChg chg="add mod">
          <ac:chgData name="Rodrigo Sepúlveda" userId="50ee0485c991b987" providerId="LiveId" clId="{871F2907-39E4-42E1-AE40-9976AEFB40B4}" dt="2023-06-29T17:12:33.670" v="6462" actId="207"/>
          <ac:spMkLst>
            <pc:docMk/>
            <pc:sldMk cId="1290039530" sldId="397"/>
            <ac:spMk id="14" creationId="{3986262F-7F2D-49A9-F854-DD6BA5FC47C3}"/>
          </ac:spMkLst>
        </pc:spChg>
        <pc:spChg chg="add del mod">
          <ac:chgData name="Rodrigo Sepúlveda" userId="50ee0485c991b987" providerId="LiveId" clId="{871F2907-39E4-42E1-AE40-9976AEFB40B4}" dt="2023-07-03T14:58:21.946" v="8884" actId="20577"/>
          <ac:spMkLst>
            <pc:docMk/>
            <pc:sldMk cId="1290039530" sldId="397"/>
            <ac:spMk id="15" creationId="{7C8D8F1E-3ED3-9952-4726-60408BAA378F}"/>
          </ac:spMkLst>
        </pc:spChg>
        <pc:spChg chg="add mod">
          <ac:chgData name="Rodrigo Sepúlveda" userId="50ee0485c991b987" providerId="LiveId" clId="{871F2907-39E4-42E1-AE40-9976AEFB40B4}" dt="2023-07-01T16:39:43.013" v="8734" actId="1076"/>
          <ac:spMkLst>
            <pc:docMk/>
            <pc:sldMk cId="1290039530" sldId="397"/>
            <ac:spMk id="16" creationId="{00844A8D-7F76-8378-6A5E-4B746F0C0064}"/>
          </ac:spMkLst>
        </pc:spChg>
        <pc:spChg chg="del mod">
          <ac:chgData name="Rodrigo Sepúlveda" userId="50ee0485c991b987" providerId="LiveId" clId="{871F2907-39E4-42E1-AE40-9976AEFB40B4}" dt="2023-06-28T21:58:38.205" v="30" actId="478"/>
          <ac:spMkLst>
            <pc:docMk/>
            <pc:sldMk cId="1290039530" sldId="397"/>
            <ac:spMk id="16" creationId="{8B46222E-805D-47B6-AD5B-EAAA555DD20C}"/>
          </ac:spMkLst>
        </pc:spChg>
        <pc:spChg chg="add mod">
          <ac:chgData name="Rodrigo Sepúlveda" userId="50ee0485c991b987" providerId="LiveId" clId="{871F2907-39E4-42E1-AE40-9976AEFB40B4}" dt="2023-06-30T01:21:37.244" v="7435" actId="207"/>
          <ac:spMkLst>
            <pc:docMk/>
            <pc:sldMk cId="1290039530" sldId="397"/>
            <ac:spMk id="17" creationId="{0B6445FD-E96A-CCD3-7706-50F2A9969EE8}"/>
          </ac:spMkLst>
        </pc:spChg>
        <pc:spChg chg="add mod">
          <ac:chgData name="Rodrigo Sepúlveda" userId="50ee0485c991b987" providerId="LiveId" clId="{871F2907-39E4-42E1-AE40-9976AEFB40B4}" dt="2023-06-29T00:50:35.914" v="2411" actId="2085"/>
          <ac:spMkLst>
            <pc:docMk/>
            <pc:sldMk cId="1290039530" sldId="397"/>
            <ac:spMk id="19" creationId="{38446C76-5FD5-DDDC-F4E8-ADDD9759C958}"/>
          </ac:spMkLst>
        </pc:spChg>
        <pc:spChg chg="add mod">
          <ac:chgData name="Rodrigo Sepúlveda" userId="50ee0485c991b987" providerId="LiveId" clId="{871F2907-39E4-42E1-AE40-9976AEFB40B4}" dt="2023-06-29T01:11:57.118" v="2535" actId="14100"/>
          <ac:spMkLst>
            <pc:docMk/>
            <pc:sldMk cId="1290039530" sldId="397"/>
            <ac:spMk id="20" creationId="{3EA06368-9404-662E-3CAE-8E78378C2AFE}"/>
          </ac:spMkLst>
        </pc:spChg>
        <pc:spChg chg="add del mod">
          <ac:chgData name="Rodrigo Sepúlveda" userId="50ee0485c991b987" providerId="LiveId" clId="{871F2907-39E4-42E1-AE40-9976AEFB40B4}" dt="2023-07-03T14:58:04.531" v="8875"/>
          <ac:spMkLst>
            <pc:docMk/>
            <pc:sldMk cId="1290039530" sldId="397"/>
            <ac:spMk id="21" creationId="{24E33B98-6BE5-AA04-5626-1B2CF7F6D5DA}"/>
          </ac:spMkLst>
        </pc:spChg>
        <pc:grpChg chg="add mod">
          <ac:chgData name="Rodrigo Sepúlveda" userId="50ee0485c991b987" providerId="LiveId" clId="{871F2907-39E4-42E1-AE40-9976AEFB40B4}" dt="2023-06-28T22:12:20.865" v="154" actId="1037"/>
          <ac:grpSpMkLst>
            <pc:docMk/>
            <pc:sldMk cId="1290039530" sldId="397"/>
            <ac:grpSpMk id="2" creationId="{D5DBBBC5-2930-8EF4-5AD7-45D4F6D88EF1}"/>
          </ac:grpSpMkLst>
        </pc:grpChg>
        <pc:picChg chg="add del mod">
          <ac:chgData name="Rodrigo Sepúlveda" userId="50ee0485c991b987" providerId="LiveId" clId="{871F2907-39E4-42E1-AE40-9976AEFB40B4}" dt="2023-06-28T22:58:16.466" v="542" actId="478"/>
          <ac:picMkLst>
            <pc:docMk/>
            <pc:sldMk cId="1290039530" sldId="397"/>
            <ac:picMk id="10" creationId="{36EE08E1-3B55-498A-AB54-23FF8D708277}"/>
          </ac:picMkLst>
        </pc:picChg>
        <pc:picChg chg="add mod ord">
          <ac:chgData name="Rodrigo Sepúlveda" userId="50ee0485c991b987" providerId="LiveId" clId="{871F2907-39E4-42E1-AE40-9976AEFB40B4}" dt="2023-06-28T22:58:29.165" v="544" actId="167"/>
          <ac:picMkLst>
            <pc:docMk/>
            <pc:sldMk cId="1290039530" sldId="397"/>
            <ac:picMk id="18" creationId="{7A0A3C7A-0C30-1566-AA4A-6AECB491F1C5}"/>
          </ac:picMkLst>
        </pc:picChg>
        <pc:cxnChg chg="add mod">
          <ac:chgData name="Rodrigo Sepúlveda" userId="50ee0485c991b987" providerId="LiveId" clId="{871F2907-39E4-42E1-AE40-9976AEFB40B4}" dt="2023-06-29T17:13:36.687" v="6469" actId="692"/>
          <ac:cxnSpMkLst>
            <pc:docMk/>
            <pc:sldMk cId="1290039530" sldId="397"/>
            <ac:cxnSpMk id="11" creationId="{F2458414-573F-9EFA-6470-37E0A40FDEEC}"/>
          </ac:cxnSpMkLst>
        </pc:cxn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989795283" sldId="398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5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6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7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7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7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989795283" sldId="398"/>
            <ac:spMk id="75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989795283" sldId="398"/>
            <ac:grpSpMk id="3" creationId="{00000000-0000-0000-0000-000000000000}"/>
          </ac:grpSpMkLst>
        </pc:grp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8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10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57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58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59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989795283" sldId="398"/>
            <ac:cxnSpMk id="61" creationId="{00000000-0000-0000-0000-000000000000}"/>
          </ac:cxnSpMkLst>
        </pc:cxn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2596654839" sldId="400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5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96654839" sldId="400"/>
            <ac:spMk id="16406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96654839" sldId="400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96654839" sldId="400"/>
            <ac:grpSpMk id="3" creationId="{00000000-0000-0000-0000-000000000000}"/>
          </ac:grpSpMkLst>
        </pc:gr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596654839" sldId="400"/>
            <ac:picMk id="154" creationId="{00000000-0000-0000-0000-000000000000}"/>
          </ac:picMkLst>
        </pc:pic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4048221963" sldId="401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2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3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4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048221963" sldId="401"/>
            <ac:spMk id="41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6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10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1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30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3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048221963" sldId="401"/>
            <ac:grpSpMk id="38" creationId="{00000000-0000-0000-0000-000000000000}"/>
          </ac:grpSpMkLst>
        </pc:grp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048221963" sldId="401"/>
            <ac:cxnSpMk id="18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048221963" sldId="401"/>
            <ac:cxnSpMk id="19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048221963" sldId="401"/>
            <ac:cxnSpMk id="20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048221963" sldId="401"/>
            <ac:cxnSpMk id="21" creationId="{00000000-0000-0000-0000-000000000000}"/>
          </ac:cxnSpMkLst>
        </pc:cxnChg>
      </pc:sldChg>
      <pc:sldChg chg="modSp mod">
        <pc:chgData name="Rodrigo Sepúlveda" userId="50ee0485c991b987" providerId="LiveId" clId="{871F2907-39E4-42E1-AE40-9976AEFB40B4}" dt="2023-06-28T22:32:28.806" v="244" actId="1076"/>
        <pc:sldMkLst>
          <pc:docMk/>
          <pc:sldMk cId="3847191879" sldId="414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1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28.762" v="23" actId="27636"/>
          <ac:spMkLst>
            <pc:docMk/>
            <pc:sldMk cId="3847191879" sldId="414"/>
            <ac:spMk id="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1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28.759" v="22" actId="27636"/>
          <ac:spMkLst>
            <pc:docMk/>
            <pc:sldMk cId="3847191879" sldId="414"/>
            <ac:spMk id="1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1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2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847191879" sldId="414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2:32:28.806" v="244" actId="1076"/>
          <ac:spMkLst>
            <pc:docMk/>
            <pc:sldMk cId="3847191879" sldId="414"/>
            <ac:spMk id="27" creationId="{B013D110-1EDF-4DC7-A4AF-D8C1D843E8F8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11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1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17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2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847191879" sldId="414"/>
            <ac:grpSpMk id="26" creationId="{00000000-0000-0000-0000-000000000000}"/>
          </ac:grpSpMkLst>
        </pc:grpChg>
      </pc:sldChg>
      <pc:sldChg chg="modSp ord">
        <pc:chgData name="Rodrigo Sepúlveda" userId="50ee0485c991b987" providerId="LiveId" clId="{871F2907-39E4-42E1-AE40-9976AEFB40B4}" dt="2023-06-29T01:14:08.598" v="2541"/>
        <pc:sldMkLst>
          <pc:docMk/>
          <pc:sldMk cId="3699171295" sldId="415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3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5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6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7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8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9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699171295" sldId="415"/>
            <ac:spMk id="91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699171295" sldId="415"/>
            <ac:grpSpMk id="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699171295" sldId="415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699171295" sldId="415"/>
            <ac:grpSpMk id="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699171295" sldId="415"/>
            <ac:grpSpMk id="6" creationId="{00000000-0000-0000-0000-000000000000}"/>
          </ac:grpSpMkLst>
        </pc:gr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3699171295" sldId="415"/>
            <ac:picMk id="38914" creationId="{00000000-0000-0000-0000-000000000000}"/>
          </ac:picMkLst>
        </pc:picChg>
      </pc:sldChg>
      <pc:sldChg chg="modSp mod">
        <pc:chgData name="Rodrigo Sepúlveda" userId="50ee0485c991b987" providerId="LiveId" clId="{871F2907-39E4-42E1-AE40-9976AEFB40B4}" dt="2023-06-28T22:29:48.154" v="243" actId="368"/>
        <pc:sldMkLst>
          <pc:docMk/>
          <pc:sldMk cId="1717556559" sldId="416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2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2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3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2:29:48.154" v="243" actId="368"/>
          <ac:spMkLst>
            <pc:docMk/>
            <pc:sldMk cId="1717556559" sldId="416"/>
            <ac:spMk id="5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717556559" sldId="416"/>
            <ac:spMk id="58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717556559" sldId="416"/>
            <ac:grpSpMk id="29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717556559" sldId="416"/>
            <ac:grpSpMk id="3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717556559" sldId="416"/>
            <ac:grpSpMk id="3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1717556559" sldId="416"/>
            <ac:grpSpMk id="39" creationId="{00000000-0000-0000-0000-000000000000}"/>
          </ac:grpSpMkLst>
        </pc:grp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3397142589" sldId="417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1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1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4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397142589" sldId="417"/>
            <ac:spMk id="58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3397142589" sldId="417"/>
            <ac:grpSpMk id="3" creationId="{00000000-0000-0000-0000-000000000000}"/>
          </ac:grpSpMkLst>
        </pc:grp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3560377421" sldId="418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1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2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3560377421" sldId="418"/>
            <ac:spMk id="125" creationId="{00000000-0000-0000-0000-000000000000}"/>
          </ac:spMkLst>
        </pc:sp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3560377421" sldId="418"/>
            <ac:picMk id="18" creationId="{00000000-0000-0000-0000-000000000000}"/>
          </ac:picMkLst>
        </pc:picChg>
      </pc:sldChg>
      <pc:sldChg chg="delSp add del mod delAnim">
        <pc:chgData name="Rodrigo Sepúlveda" userId="50ee0485c991b987" providerId="LiveId" clId="{871F2907-39E4-42E1-AE40-9976AEFB40B4}" dt="2023-06-28T22:05:30.725" v="69" actId="47"/>
        <pc:sldMkLst>
          <pc:docMk/>
          <pc:sldMk cId="804804066" sldId="471"/>
        </pc:sldMkLst>
        <pc:picChg chg="del">
          <ac:chgData name="Rodrigo Sepúlveda" userId="50ee0485c991b987" providerId="LiveId" clId="{871F2907-39E4-42E1-AE40-9976AEFB40B4}" dt="2023-06-28T22:05:23.144" v="67" actId="478"/>
          <ac:picMkLst>
            <pc:docMk/>
            <pc:sldMk cId="804804066" sldId="471"/>
            <ac:picMk id="7" creationId="{7D8D3F77-C404-4C75-A144-702853134276}"/>
          </ac:picMkLst>
        </pc:picChg>
      </pc:sldChg>
      <pc:sldChg chg="delSp add del mod delAnim">
        <pc:chgData name="Rodrigo Sepúlveda" userId="50ee0485c991b987" providerId="LiveId" clId="{871F2907-39E4-42E1-AE40-9976AEFB40B4}" dt="2023-06-28T22:15:29.365" v="175" actId="47"/>
        <pc:sldMkLst>
          <pc:docMk/>
          <pc:sldMk cId="3717691076" sldId="515"/>
        </pc:sldMkLst>
        <pc:picChg chg="del">
          <ac:chgData name="Rodrigo Sepúlveda" userId="50ee0485c991b987" providerId="LiveId" clId="{871F2907-39E4-42E1-AE40-9976AEFB40B4}" dt="2023-06-28T22:15:22.805" v="173" actId="478"/>
          <ac:picMkLst>
            <pc:docMk/>
            <pc:sldMk cId="3717691076" sldId="515"/>
            <ac:picMk id="7" creationId="{7D8D3F77-C404-4C75-A144-702853134276}"/>
          </ac:picMkLst>
        </pc:picChg>
      </pc:sldChg>
      <pc:sldChg chg="delSp add del mod delAnim">
        <pc:chgData name="Rodrigo Sepúlveda" userId="50ee0485c991b987" providerId="LiveId" clId="{871F2907-39E4-42E1-AE40-9976AEFB40B4}" dt="2023-06-28T22:20:00.677" v="211" actId="47"/>
        <pc:sldMkLst>
          <pc:docMk/>
          <pc:sldMk cId="2928543678" sldId="516"/>
        </pc:sldMkLst>
        <pc:picChg chg="del">
          <ac:chgData name="Rodrigo Sepúlveda" userId="50ee0485c991b987" providerId="LiveId" clId="{871F2907-39E4-42E1-AE40-9976AEFB40B4}" dt="2023-06-28T22:19:19.311" v="203" actId="478"/>
          <ac:picMkLst>
            <pc:docMk/>
            <pc:sldMk cId="2928543678" sldId="516"/>
            <ac:picMk id="7" creationId="{7D8D3F77-C404-4C75-A144-702853134276}"/>
          </ac:picMkLst>
        </pc:picChg>
      </pc:sldChg>
      <pc:sldChg chg="delSp add del mod ord delAnim">
        <pc:chgData name="Rodrigo Sepúlveda" userId="50ee0485c991b987" providerId="LiveId" clId="{871F2907-39E4-42E1-AE40-9976AEFB40B4}" dt="2023-06-28T22:21:39.204" v="223" actId="47"/>
        <pc:sldMkLst>
          <pc:docMk/>
          <pc:sldMk cId="1145846075" sldId="519"/>
        </pc:sldMkLst>
        <pc:picChg chg="del">
          <ac:chgData name="Rodrigo Sepúlveda" userId="50ee0485c991b987" providerId="LiveId" clId="{871F2907-39E4-42E1-AE40-9976AEFB40B4}" dt="2023-06-28T22:21:13.450" v="218" actId="478"/>
          <ac:picMkLst>
            <pc:docMk/>
            <pc:sldMk cId="1145846075" sldId="519"/>
            <ac:picMk id="7" creationId="{7D8D3F77-C404-4C75-A144-702853134276}"/>
          </ac:picMkLst>
        </pc:picChg>
      </pc:sldChg>
      <pc:sldChg chg="addSp delSp modSp mod delAnim modAnim">
        <pc:chgData name="Rodrigo Sepúlveda" userId="50ee0485c991b987" providerId="LiveId" clId="{871F2907-39E4-42E1-AE40-9976AEFB40B4}" dt="2023-06-29T20:34:38.582" v="7432" actId="207"/>
        <pc:sldMkLst>
          <pc:docMk/>
          <pc:sldMk cId="671957800" sldId="670"/>
        </pc:sldMkLst>
        <pc:spChg chg="add mod">
          <ac:chgData name="Rodrigo Sepúlveda" userId="50ee0485c991b987" providerId="LiveId" clId="{871F2907-39E4-42E1-AE40-9976AEFB40B4}" dt="2023-06-28T22:50:33.388" v="488" actId="20577"/>
          <ac:spMkLst>
            <pc:docMk/>
            <pc:sldMk cId="671957800" sldId="670"/>
            <ac:spMk id="3" creationId="{6FD80506-0E65-51E9-9A47-DAD4C9D082EE}"/>
          </ac:spMkLst>
        </pc:spChg>
        <pc:spChg chg="add mod">
          <ac:chgData name="Rodrigo Sepúlveda" userId="50ee0485c991b987" providerId="LiveId" clId="{871F2907-39E4-42E1-AE40-9976AEFB40B4}" dt="2023-06-29T01:11:41.743" v="2530" actId="2085"/>
          <ac:spMkLst>
            <pc:docMk/>
            <pc:sldMk cId="671957800" sldId="670"/>
            <ac:spMk id="4" creationId="{8112DFA4-3128-A9E9-8D85-5FB427666545}"/>
          </ac:spMkLst>
        </pc:spChg>
        <pc:spChg chg="add del mod">
          <ac:chgData name="Rodrigo Sepúlveda" userId="50ee0485c991b987" providerId="LiveId" clId="{871F2907-39E4-42E1-AE40-9976AEFB40B4}" dt="2023-06-28T21:52:29.961" v="13"/>
          <ac:spMkLst>
            <pc:docMk/>
            <pc:sldMk cId="671957800" sldId="670"/>
            <ac:spMk id="4" creationId="{E04DB41D-DD5D-257B-C036-03E18D1AE472}"/>
          </ac:spMkLst>
        </pc:spChg>
        <pc:spChg chg="add mod">
          <ac:chgData name="Rodrigo Sepúlveda" userId="50ee0485c991b987" providerId="LiveId" clId="{871F2907-39E4-42E1-AE40-9976AEFB40B4}" dt="2023-06-29T01:11:45.653" v="2532" actId="1076"/>
          <ac:spMkLst>
            <pc:docMk/>
            <pc:sldMk cId="671957800" sldId="670"/>
            <ac:spMk id="7" creationId="{0F6BC825-B5B4-6DC3-E3A8-8D16485042FB}"/>
          </ac:spMkLst>
        </pc:spChg>
        <pc:spChg chg="del">
          <ac:chgData name="Rodrigo Sepúlveda" userId="50ee0485c991b987" providerId="LiveId" clId="{871F2907-39E4-42E1-AE40-9976AEFB40B4}" dt="2023-06-28T21:52:04.002" v="1" actId="478"/>
          <ac:spMkLst>
            <pc:docMk/>
            <pc:sldMk cId="671957800" sldId="670"/>
            <ac:spMk id="7" creationId="{D59562D7-782F-44F5-82D1-2D14A4149F04}"/>
          </ac:spMkLst>
        </pc:spChg>
        <pc:spChg chg="add del mod">
          <ac:chgData name="Rodrigo Sepúlveda" userId="50ee0485c991b987" providerId="LiveId" clId="{871F2907-39E4-42E1-AE40-9976AEFB40B4}" dt="2023-06-28T21:52:32.333" v="15"/>
          <ac:spMkLst>
            <pc:docMk/>
            <pc:sldMk cId="671957800" sldId="670"/>
            <ac:spMk id="8" creationId="{05F8E629-CFF4-051C-959C-7393266EF602}"/>
          </ac:spMkLst>
        </pc:spChg>
        <pc:spChg chg="del mod">
          <ac:chgData name="Rodrigo Sepúlveda" userId="50ee0485c991b987" providerId="LiveId" clId="{871F2907-39E4-42E1-AE40-9976AEFB40B4}" dt="2023-06-28T21:52:11.485" v="8" actId="478"/>
          <ac:spMkLst>
            <pc:docMk/>
            <pc:sldMk cId="671957800" sldId="670"/>
            <ac:spMk id="9" creationId="{EF2AD4D3-603B-49E7-B71A-F8DFB231423D}"/>
          </ac:spMkLst>
        </pc:spChg>
        <pc:spChg chg="del">
          <ac:chgData name="Rodrigo Sepúlveda" userId="50ee0485c991b987" providerId="LiveId" clId="{871F2907-39E4-42E1-AE40-9976AEFB40B4}" dt="2023-06-28T21:52:14.595" v="10" actId="478"/>
          <ac:spMkLst>
            <pc:docMk/>
            <pc:sldMk cId="671957800" sldId="670"/>
            <ac:spMk id="10" creationId="{3EDB7EC2-1341-4885-BDED-09BED1AFAED3}"/>
          </ac:spMkLst>
        </pc:spChg>
        <pc:spChg chg="add mod">
          <ac:chgData name="Rodrigo Sepúlveda" userId="50ee0485c991b987" providerId="LiveId" clId="{871F2907-39E4-42E1-AE40-9976AEFB40B4}" dt="2023-06-29T20:34:38.582" v="7432" actId="207"/>
          <ac:spMkLst>
            <pc:docMk/>
            <pc:sldMk cId="671957800" sldId="670"/>
            <ac:spMk id="10" creationId="{F1A6DA88-1CDE-E5D5-77F2-9FD2D282EF84}"/>
          </ac:spMkLst>
        </pc:spChg>
        <pc:spChg chg="del">
          <ac:chgData name="Rodrigo Sepúlveda" userId="50ee0485c991b987" providerId="LiveId" clId="{871F2907-39E4-42E1-AE40-9976AEFB40B4}" dt="2023-06-28T21:52:17.376" v="11" actId="478"/>
          <ac:spMkLst>
            <pc:docMk/>
            <pc:sldMk cId="671957800" sldId="670"/>
            <ac:spMk id="11" creationId="{1AA78C7E-A149-4170-A628-F7B86BE657CC}"/>
          </ac:spMkLst>
        </pc:spChg>
        <pc:spChg chg="del mod">
          <ac:chgData name="Rodrigo Sepúlveda" userId="50ee0485c991b987" providerId="LiveId" clId="{871F2907-39E4-42E1-AE40-9976AEFB40B4}" dt="2023-06-28T21:52:05.978" v="3" actId="478"/>
          <ac:spMkLst>
            <pc:docMk/>
            <pc:sldMk cId="671957800" sldId="670"/>
            <ac:spMk id="12" creationId="{6979DE20-C7E1-4D00-849E-4E366DD3B661}"/>
          </ac:spMkLst>
        </pc:spChg>
        <pc:spChg chg="del">
          <ac:chgData name="Rodrigo Sepúlveda" userId="50ee0485c991b987" providerId="LiveId" clId="{871F2907-39E4-42E1-AE40-9976AEFB40B4}" dt="2023-06-28T21:52:12.923" v="9" actId="478"/>
          <ac:spMkLst>
            <pc:docMk/>
            <pc:sldMk cId="671957800" sldId="670"/>
            <ac:spMk id="13" creationId="{DD132FBB-2B22-485C-A1E5-E6CAB6DFE479}"/>
          </ac:spMkLst>
        </pc:spChg>
        <pc:spChg chg="add del mod">
          <ac:chgData name="Rodrigo Sepúlveda" userId="50ee0485c991b987" providerId="LiveId" clId="{871F2907-39E4-42E1-AE40-9976AEFB40B4}" dt="2023-06-28T21:52:55.608" v="17" actId="478"/>
          <ac:spMkLst>
            <pc:docMk/>
            <pc:sldMk cId="671957800" sldId="670"/>
            <ac:spMk id="16" creationId="{C8D2D8F7-024D-86AE-9F30-9641B26D73B4}"/>
          </ac:spMkLst>
        </pc:spChg>
        <pc:graphicFrameChg chg="add del mod modGraphic">
          <ac:chgData name="Rodrigo Sepúlveda" userId="50ee0485c991b987" providerId="LiveId" clId="{871F2907-39E4-42E1-AE40-9976AEFB40B4}" dt="2023-06-29T20:15:10.066" v="7178" actId="478"/>
          <ac:graphicFrameMkLst>
            <pc:docMk/>
            <pc:sldMk cId="671957800" sldId="670"/>
            <ac:graphicFrameMk id="8" creationId="{0AD9D934-855D-9F08-CBD3-B87A5549CDEF}"/>
          </ac:graphicFrameMkLst>
        </pc:graphicFrameChg>
        <pc:graphicFrameChg chg="add del mod modGraphic">
          <ac:chgData name="Rodrigo Sepúlveda" userId="50ee0485c991b987" providerId="LiveId" clId="{871F2907-39E4-42E1-AE40-9976AEFB40B4}" dt="2023-06-29T20:17:28.793" v="7312" actId="478"/>
          <ac:graphicFrameMkLst>
            <pc:docMk/>
            <pc:sldMk cId="671957800" sldId="670"/>
            <ac:graphicFrameMk id="9" creationId="{CDA0EAE1-FC84-DE6A-714A-59E433886AED}"/>
          </ac:graphicFrameMkLst>
        </pc:graphicFrame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671957800" sldId="670"/>
            <ac:picMk id="2" creationId="{E5008710-165C-4EE1-B709-1504D972BE06}"/>
          </ac:picMkLst>
        </pc:picChg>
        <pc:picChg chg="add mod ord">
          <ac:chgData name="Rodrigo Sepúlveda" userId="50ee0485c991b987" providerId="LiveId" clId="{871F2907-39E4-42E1-AE40-9976AEFB40B4}" dt="2023-06-29T01:11:48.058" v="2533" actId="166"/>
          <ac:picMkLst>
            <pc:docMk/>
            <pc:sldMk cId="671957800" sldId="670"/>
            <ac:picMk id="5" creationId="{E1626EF4-C6D9-5783-EBF0-BF05994640E3}"/>
          </ac:picMkLst>
        </pc:picChg>
        <pc:picChg chg="add del mod">
          <ac:chgData name="Rodrigo Sepúlveda" userId="50ee0485c991b987" providerId="LiveId" clId="{871F2907-39E4-42E1-AE40-9976AEFB40B4}" dt="2023-06-28T21:52:29.961" v="13"/>
          <ac:picMkLst>
            <pc:docMk/>
            <pc:sldMk cId="671957800" sldId="670"/>
            <ac:picMk id="6" creationId="{39F1DFF1-40C0-5F0E-88C0-B65CAA53BAAD}"/>
          </ac:picMkLst>
        </pc:picChg>
        <pc:picChg chg="add del mod">
          <ac:chgData name="Rodrigo Sepúlveda" userId="50ee0485c991b987" providerId="LiveId" clId="{871F2907-39E4-42E1-AE40-9976AEFB40B4}" dt="2023-06-28T21:52:32.333" v="15"/>
          <ac:picMkLst>
            <pc:docMk/>
            <pc:sldMk cId="671957800" sldId="670"/>
            <ac:picMk id="15" creationId="{1EF648C0-8EFB-6A8B-1FE5-412650220831}"/>
          </ac:picMkLst>
        </pc:picChg>
        <pc:picChg chg="add del mod">
          <ac:chgData name="Rodrigo Sepúlveda" userId="50ee0485c991b987" providerId="LiveId" clId="{871F2907-39E4-42E1-AE40-9976AEFB40B4}" dt="2023-06-28T21:52:55.608" v="17" actId="478"/>
          <ac:picMkLst>
            <pc:docMk/>
            <pc:sldMk cId="671957800" sldId="670"/>
            <ac:picMk id="18" creationId="{48C113F6-EF23-F2EF-549C-05EFD3E13916}"/>
          </ac:picMkLst>
        </pc:picChg>
        <pc:cxnChg chg="del">
          <ac:chgData name="Rodrigo Sepúlveda" userId="50ee0485c991b987" providerId="LiveId" clId="{871F2907-39E4-42E1-AE40-9976AEFB40B4}" dt="2023-06-28T21:51:59.241" v="0" actId="478"/>
          <ac:cxnSpMkLst>
            <pc:docMk/>
            <pc:sldMk cId="671957800" sldId="670"/>
            <ac:cxnSpMk id="3" creationId="{E0F3B95D-F0B9-48E3-9B68-A71D0C60F13E}"/>
          </ac:cxnSpMkLst>
        </pc:cxnChg>
        <pc:cxnChg chg="add del mod">
          <ac:chgData name="Rodrigo Sepúlveda" userId="50ee0485c991b987" providerId="LiveId" clId="{871F2907-39E4-42E1-AE40-9976AEFB40B4}" dt="2023-06-28T22:48:04.702" v="466" actId="478"/>
          <ac:cxnSpMkLst>
            <pc:docMk/>
            <pc:sldMk cId="671957800" sldId="670"/>
            <ac:cxnSpMk id="4" creationId="{0880F7AD-8A1F-00FF-7E37-4FFE440F001D}"/>
          </ac:cxnSpMkLst>
        </pc:cxnChg>
        <pc:cxnChg chg="add del mod">
          <ac:chgData name="Rodrigo Sepúlveda" userId="50ee0485c991b987" providerId="LiveId" clId="{871F2907-39E4-42E1-AE40-9976AEFB40B4}" dt="2023-06-28T21:52:29.961" v="13"/>
          <ac:cxnSpMkLst>
            <pc:docMk/>
            <pc:sldMk cId="671957800" sldId="670"/>
            <ac:cxnSpMk id="5" creationId="{E0A028A2-D49F-FC67-4603-D90BD2A33357}"/>
          </ac:cxnSpMkLst>
        </pc:cxnChg>
        <pc:cxnChg chg="add mod">
          <ac:chgData name="Rodrigo Sepúlveda" userId="50ee0485c991b987" providerId="LiveId" clId="{871F2907-39E4-42E1-AE40-9976AEFB40B4}" dt="2023-06-28T22:48:26.600" v="479" actId="1035"/>
          <ac:cxnSpMkLst>
            <pc:docMk/>
            <pc:sldMk cId="671957800" sldId="670"/>
            <ac:cxnSpMk id="6" creationId="{BB065251-9E27-F05E-A05D-14E165E59184}"/>
          </ac:cxnSpMkLst>
        </pc:cxnChg>
        <pc:cxnChg chg="add del mod">
          <ac:chgData name="Rodrigo Sepúlveda" userId="50ee0485c991b987" providerId="LiveId" clId="{871F2907-39E4-42E1-AE40-9976AEFB40B4}" dt="2023-06-28T21:52:32.333" v="15"/>
          <ac:cxnSpMkLst>
            <pc:docMk/>
            <pc:sldMk cId="671957800" sldId="670"/>
            <ac:cxnSpMk id="14" creationId="{12A7C752-97C3-65F8-9DCE-8BAC02736087}"/>
          </ac:cxnSpMkLst>
        </pc:cxnChg>
        <pc:cxnChg chg="add del mod">
          <ac:chgData name="Rodrigo Sepúlveda" userId="50ee0485c991b987" providerId="LiveId" clId="{871F2907-39E4-42E1-AE40-9976AEFB40B4}" dt="2023-06-28T21:52:55.608" v="17" actId="478"/>
          <ac:cxnSpMkLst>
            <pc:docMk/>
            <pc:sldMk cId="671957800" sldId="670"/>
            <ac:cxnSpMk id="17" creationId="{7F080F8C-72A7-CECD-25F2-2854040518D5}"/>
          </ac:cxnSpMkLst>
        </pc:cxnChg>
      </pc:sldChg>
      <pc:sldChg chg="addSp delSp modSp mod ord delAnim modAnim">
        <pc:chgData name="Rodrigo Sepúlveda" userId="50ee0485c991b987" providerId="LiveId" clId="{871F2907-39E4-42E1-AE40-9976AEFB40B4}" dt="2023-06-29T20:13:39.263" v="7153"/>
        <pc:sldMkLst>
          <pc:docMk/>
          <pc:sldMk cId="1898829924" sldId="671"/>
        </pc:sldMkLst>
        <pc:spChg chg="add mod">
          <ac:chgData name="Rodrigo Sepúlveda" userId="50ee0485c991b987" providerId="LiveId" clId="{871F2907-39E4-42E1-AE40-9976AEFB40B4}" dt="2023-06-29T20:13:25.049" v="7150"/>
          <ac:spMkLst>
            <pc:docMk/>
            <pc:sldMk cId="1898829924" sldId="671"/>
            <ac:spMk id="2" creationId="{68857733-B5D6-F3E5-3B46-8D42755BD546}"/>
          </ac:spMkLst>
        </pc:spChg>
        <pc:spChg chg="add mod">
          <ac:chgData name="Rodrigo Sepúlveda" userId="50ee0485c991b987" providerId="LiveId" clId="{871F2907-39E4-42E1-AE40-9976AEFB40B4}" dt="2023-06-29T20:13:25.049" v="7150"/>
          <ac:spMkLst>
            <pc:docMk/>
            <pc:sldMk cId="1898829924" sldId="671"/>
            <ac:spMk id="3" creationId="{ED13B585-08CA-0C74-8311-9D7AA0A74AD1}"/>
          </ac:spMkLst>
        </pc:spChg>
        <pc:spChg chg="add mod">
          <ac:chgData name="Rodrigo Sepúlveda" userId="50ee0485c991b987" providerId="LiveId" clId="{871F2907-39E4-42E1-AE40-9976AEFB40B4}" dt="2023-06-28T22:50:25.938" v="486" actId="20577"/>
          <ac:spMkLst>
            <pc:docMk/>
            <pc:sldMk cId="1898829924" sldId="671"/>
            <ac:spMk id="4" creationId="{5F9DFFA4-FB4C-1FDA-B768-0CE6DB995483}"/>
          </ac:spMkLst>
        </pc:spChg>
        <pc:spChg chg="del mod">
          <ac:chgData name="Rodrigo Sepúlveda" userId="50ee0485c991b987" providerId="LiveId" clId="{871F2907-39E4-42E1-AE40-9976AEFB40B4}" dt="2023-06-28T22:47:26.378" v="457" actId="478"/>
          <ac:spMkLst>
            <pc:docMk/>
            <pc:sldMk cId="1898829924" sldId="671"/>
            <ac:spMk id="7" creationId="{D59562D7-782F-44F5-82D1-2D14A4149F04}"/>
          </ac:spMkLst>
        </pc:spChg>
        <pc:spChg chg="del mod">
          <ac:chgData name="Rodrigo Sepúlveda" userId="50ee0485c991b987" providerId="LiveId" clId="{871F2907-39E4-42E1-AE40-9976AEFB40B4}" dt="2023-06-28T22:47:26.378" v="457" actId="478"/>
          <ac:spMkLst>
            <pc:docMk/>
            <pc:sldMk cId="1898829924" sldId="671"/>
            <ac:spMk id="9" creationId="{EF2AD4D3-603B-49E7-B71A-F8DFB231423D}"/>
          </ac:spMkLst>
        </pc:spChg>
        <pc:spChg chg="del mod">
          <ac:chgData name="Rodrigo Sepúlveda" userId="50ee0485c991b987" providerId="LiveId" clId="{871F2907-39E4-42E1-AE40-9976AEFB40B4}" dt="2023-06-28T22:47:26.378" v="457" actId="478"/>
          <ac:spMkLst>
            <pc:docMk/>
            <pc:sldMk cId="1898829924" sldId="671"/>
            <ac:spMk id="10" creationId="{3EDB7EC2-1341-4885-BDED-09BED1AFAED3}"/>
          </ac:spMkLst>
        </pc:spChg>
        <pc:spChg chg="del mod">
          <ac:chgData name="Rodrigo Sepúlveda" userId="50ee0485c991b987" providerId="LiveId" clId="{871F2907-39E4-42E1-AE40-9976AEFB40B4}" dt="2023-06-28T22:47:26.378" v="457" actId="478"/>
          <ac:spMkLst>
            <pc:docMk/>
            <pc:sldMk cId="1898829924" sldId="671"/>
            <ac:spMk id="11" creationId="{1AA78C7E-A149-4170-A628-F7B86BE657CC}"/>
          </ac:spMkLst>
        </pc:spChg>
        <pc:spChg chg="del mod">
          <ac:chgData name="Rodrigo Sepúlveda" userId="50ee0485c991b987" providerId="LiveId" clId="{871F2907-39E4-42E1-AE40-9976AEFB40B4}" dt="2023-06-28T22:47:22.293" v="456" actId="478"/>
          <ac:spMkLst>
            <pc:docMk/>
            <pc:sldMk cId="1898829924" sldId="671"/>
            <ac:spMk id="12" creationId="{6979DE20-C7E1-4D00-849E-4E366DD3B661}"/>
          </ac:spMkLst>
        </pc:spChg>
        <pc:spChg chg="del mod">
          <ac:chgData name="Rodrigo Sepúlveda" userId="50ee0485c991b987" providerId="LiveId" clId="{871F2907-39E4-42E1-AE40-9976AEFB40B4}" dt="2023-06-28T22:47:26.378" v="457" actId="478"/>
          <ac:spMkLst>
            <pc:docMk/>
            <pc:sldMk cId="1898829924" sldId="671"/>
            <ac:spMk id="13" creationId="{DD132FBB-2B22-485C-A1E5-E6CAB6DFE479}"/>
          </ac:spMkLst>
        </pc:spChg>
        <pc:picChg chg="del mod">
          <ac:chgData name="Rodrigo Sepúlveda" userId="50ee0485c991b987" providerId="LiveId" clId="{871F2907-39E4-42E1-AE40-9976AEFB40B4}" dt="2023-06-28T22:51:18.309" v="491" actId="478"/>
          <ac:picMkLst>
            <pc:docMk/>
            <pc:sldMk cId="1898829924" sldId="671"/>
            <ac:picMk id="2" creationId="{E5008710-165C-4EE1-B709-1504D972BE06}"/>
          </ac:picMkLst>
        </pc:picChg>
        <pc:picChg chg="add del mod">
          <ac:chgData name="Rodrigo Sepúlveda" userId="50ee0485c991b987" providerId="LiveId" clId="{871F2907-39E4-42E1-AE40-9976AEFB40B4}" dt="2023-06-28T22:47:49.215" v="464" actId="478"/>
          <ac:picMkLst>
            <pc:docMk/>
            <pc:sldMk cId="1898829924" sldId="671"/>
            <ac:picMk id="6" creationId="{89EB430E-F9AD-1377-140A-162F89795CE0}"/>
          </ac:picMkLst>
        </pc:picChg>
        <pc:picChg chg="add mod ord">
          <ac:chgData name="Rodrigo Sepúlveda" userId="50ee0485c991b987" providerId="LiveId" clId="{871F2907-39E4-42E1-AE40-9976AEFB40B4}" dt="2023-06-29T20:13:27.793" v="7151" actId="166"/>
          <ac:picMkLst>
            <pc:docMk/>
            <pc:sldMk cId="1898829924" sldId="671"/>
            <ac:picMk id="8" creationId="{84274C6F-2CCA-AE1D-8BBB-C4D1BC552F78}"/>
          </ac:picMkLst>
        </pc:picChg>
        <pc:picChg chg="add mod ord">
          <ac:chgData name="Rodrigo Sepúlveda" userId="50ee0485c991b987" providerId="LiveId" clId="{871F2907-39E4-42E1-AE40-9976AEFB40B4}" dt="2023-06-28T22:51:25.211" v="493" actId="167"/>
          <ac:picMkLst>
            <pc:docMk/>
            <pc:sldMk cId="1898829924" sldId="671"/>
            <ac:picMk id="14" creationId="{A6CA8415-7344-2639-C107-3E29938E5992}"/>
          </ac:picMkLst>
        </pc:picChg>
        <pc:cxnChg chg="del mod">
          <ac:chgData name="Rodrigo Sepúlveda" userId="50ee0485c991b987" providerId="LiveId" clId="{871F2907-39E4-42E1-AE40-9976AEFB40B4}" dt="2023-06-28T22:47:26.378" v="457" actId="478"/>
          <ac:cxnSpMkLst>
            <pc:docMk/>
            <pc:sldMk cId="1898829924" sldId="671"/>
            <ac:cxnSpMk id="3" creationId="{E0F3B95D-F0B9-48E3-9B68-A71D0C60F13E}"/>
          </ac:cxnSpMkLst>
        </pc:cxnChg>
        <pc:cxnChg chg="add mod">
          <ac:chgData name="Rodrigo Sepúlveda" userId="50ee0485c991b987" providerId="LiveId" clId="{871F2907-39E4-42E1-AE40-9976AEFB40B4}" dt="2023-06-28T22:47:38.292" v="460"/>
          <ac:cxnSpMkLst>
            <pc:docMk/>
            <pc:sldMk cId="1898829924" sldId="671"/>
            <ac:cxnSpMk id="5" creationId="{CBFC8009-428E-106E-2DA9-1703C460BDC5}"/>
          </ac:cxnSpMkLst>
        </pc:cxn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4204859454" sldId="3222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2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3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4204859454" sldId="3222"/>
            <ac:spMk id="31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204859454" sldId="3222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204859454" sldId="3222"/>
            <ac:grpSpMk id="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4204859454" sldId="3222"/>
            <ac:grpSpMk id="4" creationId="{00000000-0000-0000-0000-000000000000}"/>
          </ac:grpSpMkLst>
        </pc:grp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204859454" sldId="3222"/>
            <ac:cxnSpMk id="18" creationId="{00000000-0000-0000-0000-000000000000}"/>
          </ac:cxnSpMkLst>
        </pc:cxn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4204859454" sldId="3222"/>
            <ac:cxnSpMk id="19" creationId="{00000000-0000-0000-0000-000000000000}"/>
          </ac:cxnSpMkLst>
        </pc:cxnChg>
      </pc:sldChg>
      <pc:sldChg chg="modSp">
        <pc:chgData name="Rodrigo Sepúlveda" userId="50ee0485c991b987" providerId="LiveId" clId="{871F2907-39E4-42E1-AE40-9976AEFB40B4}" dt="2023-06-28T21:54:04.563" v="21"/>
        <pc:sldMkLst>
          <pc:docMk/>
          <pc:sldMk cId="1961855747" sldId="3225"/>
        </pc:sld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2768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829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829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0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0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1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2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2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2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1961855747" sldId="3225"/>
            <ac:spMk id="98325" creationId="{00000000-0000-0000-0000-000000000000}"/>
          </ac:spMkLst>
        </pc:spChg>
      </pc:sldChg>
      <pc:sldChg chg="addSp delSp modSp modAnim">
        <pc:chgData name="Rodrigo Sepúlveda" userId="50ee0485c991b987" providerId="LiveId" clId="{871F2907-39E4-42E1-AE40-9976AEFB40B4}" dt="2023-06-28T22:29:22.884" v="236" actId="13926"/>
        <pc:sldMkLst>
          <pc:docMk/>
          <pc:sldMk cId="2556377993" sldId="3235"/>
        </pc:sldMkLst>
        <pc:spChg chg="mod">
          <ac:chgData name="Rodrigo Sepúlveda" userId="50ee0485c991b987" providerId="LiveId" clId="{871F2907-39E4-42E1-AE40-9976AEFB40B4}" dt="2023-06-28T22:29:22.884" v="236" actId="13926"/>
          <ac:spMkLst>
            <pc:docMk/>
            <pc:sldMk cId="2556377993" sldId="3235"/>
            <ac:spMk id="3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2:29:19.784" v="235" actId="13926"/>
          <ac:spMkLst>
            <pc:docMk/>
            <pc:sldMk cId="2556377993" sldId="3235"/>
            <ac:spMk id="3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3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37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8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49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0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1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6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k cId="2556377993" sldId="3235"/>
            <ac:spMk id="57" creationId="{00000000-0000-0000-0000-000000000000}"/>
          </ac:spMkLst>
        </pc:s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2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3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4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5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6" creationId="{00000000-0000-0000-0000-000000000000}"/>
          </ac:grpSpMkLst>
        </pc:grpChg>
        <pc:grpChg chg="mod">
          <ac:chgData name="Rodrigo Sepúlveda" userId="50ee0485c991b987" providerId="LiveId" clId="{871F2907-39E4-42E1-AE40-9976AEFB40B4}" dt="2023-06-28T21:54:04.563" v="21"/>
          <ac:grpSpMkLst>
            <pc:docMk/>
            <pc:sldMk cId="2556377993" sldId="3235"/>
            <ac:grpSpMk id="7" creationId="{00000000-0000-0000-0000-000000000000}"/>
          </ac:grpSpMkLst>
        </pc:grpChg>
        <pc:picChg chg="add del mod">
          <ac:chgData name="Rodrigo Sepúlveda" userId="50ee0485c991b987" providerId="LiveId" clId="{871F2907-39E4-42E1-AE40-9976AEFB40B4}" dt="2023-06-28T22:15:14.046" v="171"/>
          <ac:picMkLst>
            <pc:docMk/>
            <pc:sldMk cId="2556377993" sldId="3235"/>
            <ac:picMk id="8" creationId="{3D27C99A-41E0-0840-1B31-5DE199B827F2}"/>
          </ac:picMkLst>
        </pc:pic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556377993" sldId="3235"/>
            <ac:picMk id="32" creationId="{00000000-0000-0000-0000-000000000000}"/>
          </ac:picMkLst>
        </pc:pic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556377993" sldId="3235"/>
            <ac:picMk id="39" creationId="{00000000-0000-0000-0000-000000000000}"/>
          </ac:picMkLst>
        </pc:picChg>
        <pc:picChg chg="mod">
          <ac:chgData name="Rodrigo Sepúlveda" userId="50ee0485c991b987" providerId="LiveId" clId="{871F2907-39E4-42E1-AE40-9976AEFB40B4}" dt="2023-06-28T21:54:04.563" v="21"/>
          <ac:picMkLst>
            <pc:docMk/>
            <pc:sldMk cId="2556377993" sldId="3235"/>
            <ac:picMk id="46" creationId="{00000000-0000-0000-0000-000000000000}"/>
          </ac:picMkLst>
        </pc:picChg>
        <pc:cxnChg chg="mod">
          <ac:chgData name="Rodrigo Sepúlveda" userId="50ee0485c991b987" providerId="LiveId" clId="{871F2907-39E4-42E1-AE40-9976AEFB40B4}" dt="2023-06-28T21:54:04.563" v="21"/>
          <ac:cxnSpMkLst>
            <pc:docMk/>
            <pc:sldMk cId="2556377993" sldId="3235"/>
            <ac:cxnSpMk id="30" creationId="{00000000-0000-0000-0000-000000000000}"/>
          </ac:cxnSpMkLst>
        </pc:cxnChg>
      </pc:sldChg>
      <pc:sldChg chg="addSp delSp modSp add del ord modAnim">
        <pc:chgData name="Rodrigo Sepúlveda" userId="50ee0485c991b987" providerId="LiveId" clId="{871F2907-39E4-42E1-AE40-9976AEFB40B4}" dt="2023-06-28T23:05:41.084" v="626" actId="47"/>
        <pc:sldMkLst>
          <pc:docMk/>
          <pc:sldMk cId="3380313017" sldId="3236"/>
        </pc:sldMkLst>
        <pc:spChg chg="del">
          <ac:chgData name="Rodrigo Sepúlveda" userId="50ee0485c991b987" providerId="LiveId" clId="{871F2907-39E4-42E1-AE40-9976AEFB40B4}" dt="2023-06-28T22:04:48.358" v="59" actId="478"/>
          <ac:spMkLst>
            <pc:docMk/>
            <pc:sldMk cId="3380313017" sldId="3236"/>
            <ac:spMk id="9" creationId="{96DC2513-E27C-4729-FA8B-E2CA3F5A51BF}"/>
          </ac:spMkLst>
        </pc:spChg>
        <pc:spChg chg="del">
          <ac:chgData name="Rodrigo Sepúlveda" userId="50ee0485c991b987" providerId="LiveId" clId="{871F2907-39E4-42E1-AE40-9976AEFB40B4}" dt="2023-06-28T22:04:48.358" v="59" actId="478"/>
          <ac:spMkLst>
            <pc:docMk/>
            <pc:sldMk cId="3380313017" sldId="3236"/>
            <ac:spMk id="12" creationId="{6D18F279-83EA-65E8-A8A8-5BFF72E0092D}"/>
          </ac:spMkLst>
        </pc:spChg>
        <pc:spChg chg="del">
          <ac:chgData name="Rodrigo Sepúlveda" userId="50ee0485c991b987" providerId="LiveId" clId="{871F2907-39E4-42E1-AE40-9976AEFB40B4}" dt="2023-06-28T22:04:48.358" v="59" actId="478"/>
          <ac:spMkLst>
            <pc:docMk/>
            <pc:sldMk cId="3380313017" sldId="3236"/>
            <ac:spMk id="13" creationId="{04A428A5-6B3D-E437-D0AF-B4E1D9D7C52D}"/>
          </ac:spMkLst>
        </pc:spChg>
        <pc:spChg chg="del mod">
          <ac:chgData name="Rodrigo Sepúlveda" userId="50ee0485c991b987" providerId="LiveId" clId="{871F2907-39E4-42E1-AE40-9976AEFB40B4}" dt="2023-06-28T22:04:40.591" v="56" actId="478"/>
          <ac:spMkLst>
            <pc:docMk/>
            <pc:sldMk cId="3380313017" sldId="3236"/>
            <ac:spMk id="14" creationId="{3986262F-7F2D-49A9-F854-DD6BA5FC47C3}"/>
          </ac:spMkLst>
        </pc:spChg>
        <pc:spChg chg="del mod">
          <ac:chgData name="Rodrigo Sepúlveda" userId="50ee0485c991b987" providerId="LiveId" clId="{871F2907-39E4-42E1-AE40-9976AEFB40B4}" dt="2023-06-28T22:04:43.965" v="58" actId="478"/>
          <ac:spMkLst>
            <pc:docMk/>
            <pc:sldMk cId="3380313017" sldId="3236"/>
            <ac:spMk id="15" creationId="{7C8D8F1E-3ED3-9952-4726-60408BAA378F}"/>
          </ac:spMkLst>
        </pc:spChg>
        <pc:spChg chg="del mod">
          <ac:chgData name="Rodrigo Sepúlveda" userId="50ee0485c991b987" providerId="LiveId" clId="{871F2907-39E4-42E1-AE40-9976AEFB40B4}" dt="2023-06-28T22:04:39.197" v="54" actId="478"/>
          <ac:spMkLst>
            <pc:docMk/>
            <pc:sldMk cId="3380313017" sldId="3236"/>
            <ac:spMk id="16" creationId="{00844A8D-7F76-8378-6A5E-4B746F0C0064}"/>
          </ac:spMkLst>
        </pc:spChg>
        <pc:spChg chg="del mod">
          <ac:chgData name="Rodrigo Sepúlveda" userId="50ee0485c991b987" providerId="LiveId" clId="{871F2907-39E4-42E1-AE40-9976AEFB40B4}" dt="2023-06-28T22:04:36.745" v="51" actId="478"/>
          <ac:spMkLst>
            <pc:docMk/>
            <pc:sldMk cId="3380313017" sldId="3236"/>
            <ac:spMk id="17" creationId="{0B6445FD-E96A-CCD3-7706-50F2A9969EE8}"/>
          </ac:spMkLst>
        </pc:spChg>
        <pc:spChg chg="add mod">
          <ac:chgData name="Rodrigo Sepúlveda" userId="50ee0485c991b987" providerId="LiveId" clId="{871F2907-39E4-42E1-AE40-9976AEFB40B4}" dt="2023-06-28T22:55:37.169" v="523"/>
          <ac:spMkLst>
            <pc:docMk/>
            <pc:sldMk cId="3380313017" sldId="3236"/>
            <ac:spMk id="18" creationId="{347CB61A-D6C8-5A03-12EE-2602023B4ED9}"/>
          </ac:spMkLst>
        </pc:spChg>
        <pc:grpChg chg="del">
          <ac:chgData name="Rodrigo Sepúlveda" userId="50ee0485c991b987" providerId="LiveId" clId="{871F2907-39E4-42E1-AE40-9976AEFB40B4}" dt="2023-06-28T22:04:43.965" v="58" actId="478"/>
          <ac:grpSpMkLst>
            <pc:docMk/>
            <pc:sldMk cId="3380313017" sldId="3236"/>
            <ac:grpSpMk id="2" creationId="{D5DBBBC5-2930-8EF4-5AD7-45D4F6D88EF1}"/>
          </ac:grpSpMkLst>
        </pc:grpChg>
        <pc:cxnChg chg="del">
          <ac:chgData name="Rodrigo Sepúlveda" userId="50ee0485c991b987" providerId="LiveId" clId="{871F2907-39E4-42E1-AE40-9976AEFB40B4}" dt="2023-06-28T22:04:48.358" v="59" actId="478"/>
          <ac:cxnSpMkLst>
            <pc:docMk/>
            <pc:sldMk cId="3380313017" sldId="3236"/>
            <ac:cxnSpMk id="11" creationId="{F2458414-573F-9EFA-6470-37E0A40FDEEC}"/>
          </ac:cxnSpMkLst>
        </pc:cxnChg>
      </pc:sldChg>
      <pc:sldChg chg="add del ord">
        <pc:chgData name="Rodrigo Sepúlveda" userId="50ee0485c991b987" providerId="LiveId" clId="{871F2907-39E4-42E1-AE40-9976AEFB40B4}" dt="2023-06-29T00:54:45.616" v="2451" actId="47"/>
        <pc:sldMkLst>
          <pc:docMk/>
          <pc:sldMk cId="312307932" sldId="3237"/>
        </pc:sldMkLst>
      </pc:sldChg>
      <pc:sldChg chg="addSp delSp modSp add del mod ord modAnim">
        <pc:chgData name="Rodrigo Sepúlveda" userId="50ee0485c991b987" providerId="LiveId" clId="{871F2907-39E4-42E1-AE40-9976AEFB40B4}" dt="2023-06-28T22:18:52.675" v="201" actId="47"/>
        <pc:sldMkLst>
          <pc:docMk/>
          <pc:sldMk cId="1242213334" sldId="3238"/>
        </pc:sldMkLst>
        <pc:spChg chg="add mod">
          <ac:chgData name="Rodrigo Sepúlveda" userId="50ee0485c991b987" providerId="LiveId" clId="{871F2907-39E4-42E1-AE40-9976AEFB40B4}" dt="2023-06-28T22:16:15.251" v="181" actId="1076"/>
          <ac:spMkLst>
            <pc:docMk/>
            <pc:sldMk cId="1242213334" sldId="3238"/>
            <ac:spMk id="3" creationId="{E2F6E723-F7E6-391B-BF09-D297EEF35694}"/>
          </ac:spMkLst>
        </pc:spChg>
        <pc:spChg chg="add mod">
          <ac:chgData name="Rodrigo Sepúlveda" userId="50ee0485c991b987" providerId="LiveId" clId="{871F2907-39E4-42E1-AE40-9976AEFB40B4}" dt="2023-06-28T22:16:15.251" v="181" actId="1076"/>
          <ac:spMkLst>
            <pc:docMk/>
            <pc:sldMk cId="1242213334" sldId="3238"/>
            <ac:spMk id="5" creationId="{FB7AC6F4-41DA-228C-E12E-F1709CB5BB23}"/>
          </ac:spMkLst>
        </pc:spChg>
        <pc:picChg chg="add del mod">
          <ac:chgData name="Rodrigo Sepúlveda" userId="50ee0485c991b987" providerId="LiveId" clId="{871F2907-39E4-42E1-AE40-9976AEFB40B4}" dt="2023-06-28T22:15:04.360" v="169"/>
          <ac:picMkLst>
            <pc:docMk/>
            <pc:sldMk cId="1242213334" sldId="3238"/>
            <ac:picMk id="2" creationId="{6700F863-7493-4555-341A-C05AF94F49A0}"/>
          </ac:picMkLst>
        </pc:picChg>
        <pc:picChg chg="add mod">
          <ac:chgData name="Rodrigo Sepúlveda" userId="50ee0485c991b987" providerId="LiveId" clId="{871F2907-39E4-42E1-AE40-9976AEFB40B4}" dt="2023-06-28T22:16:15.251" v="181" actId="1076"/>
          <ac:picMkLst>
            <pc:docMk/>
            <pc:sldMk cId="1242213334" sldId="3238"/>
            <ac:picMk id="4" creationId="{114A65C9-285F-FE30-7017-EE553968BFE0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2T19:41:39.536" v="8834" actId="20577"/>
        <pc:sldMkLst>
          <pc:docMk/>
          <pc:sldMk cId="3910935798" sldId="3239"/>
        </pc:sldMkLst>
        <pc:spChg chg="del">
          <ac:chgData name="Rodrigo Sepúlveda" userId="50ee0485c991b987" providerId="LiveId" clId="{871F2907-39E4-42E1-AE40-9976AEFB40B4}" dt="2023-06-28T22:16:58.382" v="185" actId="478"/>
          <ac:spMkLst>
            <pc:docMk/>
            <pc:sldMk cId="3910935798" sldId="3239"/>
            <ac:spMk id="3" creationId="{E2F6E723-F7E6-391B-BF09-D297EEF35694}"/>
          </ac:spMkLst>
        </pc:spChg>
        <pc:spChg chg="del">
          <ac:chgData name="Rodrigo Sepúlveda" userId="50ee0485c991b987" providerId="LiveId" clId="{871F2907-39E4-42E1-AE40-9976AEFB40B4}" dt="2023-06-28T22:16:55.630" v="183" actId="478"/>
          <ac:spMkLst>
            <pc:docMk/>
            <pc:sldMk cId="3910935798" sldId="3239"/>
            <ac:spMk id="5" creationId="{FB7AC6F4-41DA-228C-E12E-F1709CB5BB23}"/>
          </ac:spMkLst>
        </pc:spChg>
        <pc:spChg chg="add mod">
          <ac:chgData name="Rodrigo Sepúlveda" userId="50ee0485c991b987" providerId="LiveId" clId="{871F2907-39E4-42E1-AE40-9976AEFB40B4}" dt="2023-06-29T17:15:18.791" v="6475" actId="207"/>
          <ac:spMkLst>
            <pc:docMk/>
            <pc:sldMk cId="3910935798" sldId="3239"/>
            <ac:spMk id="6" creationId="{4F038896-F920-9E72-563E-72E7AFC4E45F}"/>
          </ac:spMkLst>
        </pc:spChg>
        <pc:spChg chg="add mod">
          <ac:chgData name="Rodrigo Sepúlveda" userId="50ee0485c991b987" providerId="LiveId" clId="{871F2907-39E4-42E1-AE40-9976AEFB40B4}" dt="2023-07-02T19:41:39.536" v="8834" actId="20577"/>
          <ac:spMkLst>
            <pc:docMk/>
            <pc:sldMk cId="3910935798" sldId="3239"/>
            <ac:spMk id="8" creationId="{81974C8B-95A4-9186-F8F0-8C105F87F0EB}"/>
          </ac:spMkLst>
        </pc:spChg>
        <pc:spChg chg="add mod">
          <ac:chgData name="Rodrigo Sepúlveda" userId="50ee0485c991b987" providerId="LiveId" clId="{871F2907-39E4-42E1-AE40-9976AEFB40B4}" dt="2023-06-29T00:51:00.194" v="2421"/>
          <ac:spMkLst>
            <pc:docMk/>
            <pc:sldMk cId="3910935798" sldId="3239"/>
            <ac:spMk id="9" creationId="{3601BEFC-B907-6EBC-BD12-FB396C1D03B5}"/>
          </ac:spMkLst>
        </pc:spChg>
        <pc:spChg chg="add mod">
          <ac:chgData name="Rodrigo Sepúlveda" userId="50ee0485c991b987" providerId="LiveId" clId="{871F2907-39E4-42E1-AE40-9976AEFB40B4}" dt="2023-06-29T00:51:03.097" v="2423" actId="1076"/>
          <ac:spMkLst>
            <pc:docMk/>
            <pc:sldMk cId="3910935798" sldId="3239"/>
            <ac:spMk id="11" creationId="{B5AD8937-F03A-D7DB-E7EC-D54969464465}"/>
          </ac:spMkLst>
        </pc:spChg>
        <pc:picChg chg="add mod">
          <ac:chgData name="Rodrigo Sepúlveda" userId="50ee0485c991b987" providerId="LiveId" clId="{871F2907-39E4-42E1-AE40-9976AEFB40B4}" dt="2023-06-28T22:20:10.009" v="213" actId="1076"/>
          <ac:picMkLst>
            <pc:docMk/>
            <pc:sldMk cId="3910935798" sldId="3239"/>
            <ac:picMk id="2" creationId="{BC9218EC-3A4D-E524-3A02-13AA36FB638B}"/>
          </ac:picMkLst>
        </pc:picChg>
        <pc:picChg chg="del">
          <ac:chgData name="Rodrigo Sepúlveda" userId="50ee0485c991b987" providerId="LiveId" clId="{871F2907-39E4-42E1-AE40-9976AEFB40B4}" dt="2023-06-28T22:16:56.583" v="184" actId="478"/>
          <ac:picMkLst>
            <pc:docMk/>
            <pc:sldMk cId="3910935798" sldId="3239"/>
            <ac:picMk id="4" creationId="{114A65C9-285F-FE30-7017-EE553968BFE0}"/>
          </ac:picMkLst>
        </pc:picChg>
        <pc:picChg chg="add mod">
          <ac:chgData name="Rodrigo Sepúlveda" userId="50ee0485c991b987" providerId="LiveId" clId="{871F2907-39E4-42E1-AE40-9976AEFB40B4}" dt="2023-06-28T22:20:40.810" v="216" actId="1076"/>
          <ac:picMkLst>
            <pc:docMk/>
            <pc:sldMk cId="3910935798" sldId="3239"/>
            <ac:picMk id="7" creationId="{1A9CD117-D34D-9F7D-7F1F-BB93ED696FDE}"/>
          </ac:picMkLst>
        </pc:picChg>
        <pc:picChg chg="del">
          <ac:chgData name="Rodrigo Sepúlveda" userId="50ee0485c991b987" providerId="LiveId" clId="{871F2907-39E4-42E1-AE40-9976AEFB40B4}" dt="2023-06-28T22:16:59.347" v="186" actId="478"/>
          <ac:picMkLst>
            <pc:docMk/>
            <pc:sldMk cId="3910935798" sldId="3239"/>
            <ac:picMk id="10" creationId="{36EE08E1-3B55-498A-AB54-23FF8D708277}"/>
          </ac:picMkLst>
        </pc:picChg>
      </pc:sldChg>
      <pc:sldChg chg="add del ord">
        <pc:chgData name="Rodrigo Sepúlveda" userId="50ee0485c991b987" providerId="LiveId" clId="{871F2907-39E4-42E1-AE40-9976AEFB40B4}" dt="2023-06-28T22:55:29.977" v="522" actId="47"/>
        <pc:sldMkLst>
          <pc:docMk/>
          <pc:sldMk cId="76981911" sldId="3240"/>
        </pc:sldMkLst>
      </pc:sldChg>
      <pc:sldChg chg="addSp delSp modSp add mod ord delAnim modAnim">
        <pc:chgData name="Rodrigo Sepúlveda" userId="50ee0485c991b987" providerId="LiveId" clId="{871F2907-39E4-42E1-AE40-9976AEFB40B4}" dt="2023-06-29T20:21:12.201" v="7353" actId="1036"/>
        <pc:sldMkLst>
          <pc:docMk/>
          <pc:sldMk cId="1992733954" sldId="3241"/>
        </pc:sldMkLst>
        <pc:spChg chg="add mod">
          <ac:chgData name="Rodrigo Sepúlveda" userId="50ee0485c991b987" providerId="LiveId" clId="{871F2907-39E4-42E1-AE40-9976AEFB40B4}" dt="2023-06-29T17:15:30.861" v="6477" actId="207"/>
          <ac:spMkLst>
            <pc:docMk/>
            <pc:sldMk cId="1992733954" sldId="3241"/>
            <ac:spMk id="2" creationId="{24AF9076-2314-1B44-3693-A2E754481915}"/>
          </ac:spMkLst>
        </pc:spChg>
        <pc:spChg chg="add mod">
          <ac:chgData name="Rodrigo Sepúlveda" userId="50ee0485c991b987" providerId="LiveId" clId="{871F2907-39E4-42E1-AE40-9976AEFB40B4}" dt="2023-06-29T20:21:12.201" v="7353" actId="1036"/>
          <ac:spMkLst>
            <pc:docMk/>
            <pc:sldMk cId="1992733954" sldId="3241"/>
            <ac:spMk id="3" creationId="{B38B2860-DFBC-5564-5224-9F22C2540B3B}"/>
          </ac:spMkLst>
        </pc:spChg>
        <pc:spChg chg="mod">
          <ac:chgData name="Rodrigo Sepúlveda" userId="50ee0485c991b987" providerId="LiveId" clId="{871F2907-39E4-42E1-AE40-9976AEFB40B4}" dt="2023-06-28T22:19:56.526" v="210"/>
          <ac:spMkLst>
            <pc:docMk/>
            <pc:sldMk cId="1992733954" sldId="3241"/>
            <ac:spMk id="5" creationId="{C80CEDA7-5D52-1FCE-3332-3EDED0EA7A6F}"/>
          </ac:spMkLst>
        </pc:spChg>
        <pc:spChg chg="mod">
          <ac:chgData name="Rodrigo Sepúlveda" userId="50ee0485c991b987" providerId="LiveId" clId="{871F2907-39E4-42E1-AE40-9976AEFB40B4}" dt="2023-06-28T22:19:56.526" v="210"/>
          <ac:spMkLst>
            <pc:docMk/>
            <pc:sldMk cId="1992733954" sldId="3241"/>
            <ac:spMk id="6" creationId="{B623B8BF-5500-33F1-A927-5BC52A0DB566}"/>
          </ac:spMkLst>
        </pc:spChg>
        <pc:spChg chg="add mod">
          <ac:chgData name="Rodrigo Sepúlveda" userId="50ee0485c991b987" providerId="LiveId" clId="{871F2907-39E4-42E1-AE40-9976AEFB40B4}" dt="2023-06-29T00:51:09.475" v="2426" actId="14100"/>
          <ac:spMkLst>
            <pc:docMk/>
            <pc:sldMk cId="1992733954" sldId="3241"/>
            <ac:spMk id="7" creationId="{769D56A8-EA41-5E08-3374-9108731FB039}"/>
          </ac:spMkLst>
        </pc:spChg>
        <pc:spChg chg="add mod">
          <ac:chgData name="Rodrigo Sepúlveda" userId="50ee0485c991b987" providerId="LiveId" clId="{871F2907-39E4-42E1-AE40-9976AEFB40B4}" dt="2023-06-29T00:51:13.111" v="2428" actId="1076"/>
          <ac:spMkLst>
            <pc:docMk/>
            <pc:sldMk cId="1992733954" sldId="3241"/>
            <ac:spMk id="8" creationId="{3BBC76AE-A09E-DCE2-37C8-2F9BD85C330E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76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78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79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80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8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85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87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9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19:41.817" v="207" actId="478"/>
          <ac:spMkLst>
            <pc:docMk/>
            <pc:sldMk cId="1992733954" sldId="3241"/>
            <ac:spMk id="3093" creationId="{00000000-0000-0000-0000-000000000000}"/>
          </ac:spMkLst>
        </pc:spChg>
        <pc:grpChg chg="add mod">
          <ac:chgData name="Rodrigo Sepúlveda" userId="50ee0485c991b987" providerId="LiveId" clId="{871F2907-39E4-42E1-AE40-9976AEFB40B4}" dt="2023-06-28T22:20:28.592" v="215" actId="1076"/>
          <ac:grpSpMkLst>
            <pc:docMk/>
            <pc:sldMk cId="1992733954" sldId="3241"/>
            <ac:grpSpMk id="4" creationId="{C5049077-4FF4-00CD-0EF7-39D11117F3D0}"/>
          </ac:grpSpMkLst>
        </pc:grpChg>
      </pc:sldChg>
      <pc:sldChg chg="addSp delSp modSp add del mod addAnim delAnim modAnim">
        <pc:chgData name="Rodrigo Sepúlveda" userId="50ee0485c991b987" providerId="LiveId" clId="{871F2907-39E4-42E1-AE40-9976AEFB40B4}" dt="2023-06-28T23:00:12.517" v="562" actId="47"/>
        <pc:sldMkLst>
          <pc:docMk/>
          <pc:sldMk cId="2242684798" sldId="3242"/>
        </pc:sldMkLst>
        <pc:spChg chg="add del mod">
          <ac:chgData name="Rodrigo Sepúlveda" userId="50ee0485c991b987" providerId="LiveId" clId="{871F2907-39E4-42E1-AE40-9976AEFB40B4}" dt="2023-06-28T22:22:15.770" v="229" actId="478"/>
          <ac:spMkLst>
            <pc:docMk/>
            <pc:sldMk cId="2242684798" sldId="3242"/>
            <ac:spMk id="2" creationId="{EC061BF4-EE74-D20D-1335-F2FD522DD2C3}"/>
          </ac:spMkLst>
        </pc:spChg>
        <pc:spChg chg="add mod">
          <ac:chgData name="Rodrigo Sepúlveda" userId="50ee0485c991b987" providerId="LiveId" clId="{871F2907-39E4-42E1-AE40-9976AEFB40B4}" dt="2023-06-28T22:42:06.494" v="365" actId="207"/>
          <ac:spMkLst>
            <pc:docMk/>
            <pc:sldMk cId="2242684798" sldId="3242"/>
            <ac:spMk id="3" creationId="{ABF2224D-9D06-5529-154A-FDCEDF288A61}"/>
          </ac:spMkLst>
        </pc:spChg>
        <pc:spChg chg="mod">
          <ac:chgData name="Rodrigo Sepúlveda" userId="50ee0485c991b987" providerId="LiveId" clId="{871F2907-39E4-42E1-AE40-9976AEFB40B4}" dt="2023-06-28T22:21:38.015" v="222"/>
          <ac:spMkLst>
            <pc:docMk/>
            <pc:sldMk cId="2242684798" sldId="3242"/>
            <ac:spMk id="5" creationId="{97A650F2-29C0-B01E-6992-ED7E049AA2A9}"/>
          </ac:spMkLst>
        </pc:spChg>
        <pc:spChg chg="mod">
          <ac:chgData name="Rodrigo Sepúlveda" userId="50ee0485c991b987" providerId="LiveId" clId="{871F2907-39E4-42E1-AE40-9976AEFB40B4}" dt="2023-06-28T22:21:38.015" v="222"/>
          <ac:spMkLst>
            <pc:docMk/>
            <pc:sldMk cId="2242684798" sldId="3242"/>
            <ac:spMk id="6" creationId="{8E30DA40-1904-6B60-4159-9DF0DD1DDCDC}"/>
          </ac:spMkLst>
        </pc:spChg>
        <pc:spChg chg="add mod">
          <ac:chgData name="Rodrigo Sepúlveda" userId="50ee0485c991b987" providerId="LiveId" clId="{871F2907-39E4-42E1-AE40-9976AEFB40B4}" dt="2023-06-28T22:42:09.544" v="366" actId="207"/>
          <ac:spMkLst>
            <pc:docMk/>
            <pc:sldMk cId="2242684798" sldId="3242"/>
            <ac:spMk id="7" creationId="{580E876F-9EDB-76CC-7DAF-543745C2E568}"/>
          </ac:spMkLst>
        </pc:spChg>
        <pc:spChg chg="mod">
          <ac:chgData name="Rodrigo Sepúlveda" userId="50ee0485c991b987" providerId="LiveId" clId="{871F2907-39E4-42E1-AE40-9976AEFB40B4}" dt="2023-06-28T22:36:47.672" v="323" actId="207"/>
          <ac:spMkLst>
            <pc:docMk/>
            <pc:sldMk cId="2242684798" sldId="3242"/>
            <ac:spMk id="9" creationId="{BE925980-287D-EF00-3AB9-9A7CC8E37BBF}"/>
          </ac:spMkLst>
        </pc:spChg>
        <pc:spChg chg="mod">
          <ac:chgData name="Rodrigo Sepúlveda" userId="50ee0485c991b987" providerId="LiveId" clId="{871F2907-39E4-42E1-AE40-9976AEFB40B4}" dt="2023-06-28T22:22:20.376" v="230"/>
          <ac:spMkLst>
            <pc:docMk/>
            <pc:sldMk cId="2242684798" sldId="3242"/>
            <ac:spMk id="11" creationId="{EF9A9F04-2CBE-DD31-76E5-9DBE28CEB764}"/>
          </ac:spMkLst>
        </pc:spChg>
        <pc:spChg chg="add del mod">
          <ac:chgData name="Rodrigo Sepúlveda" userId="50ee0485c991b987" providerId="LiveId" clId="{871F2907-39E4-42E1-AE40-9976AEFB40B4}" dt="2023-06-28T22:37:24.056" v="329" actId="478"/>
          <ac:spMkLst>
            <pc:docMk/>
            <pc:sldMk cId="2242684798" sldId="3242"/>
            <ac:spMk id="12" creationId="{451A619B-C4FD-46D1-03F7-C4F2C50F9677}"/>
          </ac:spMkLst>
        </pc:spChg>
        <pc:grpChg chg="add del mod">
          <ac:chgData name="Rodrigo Sepúlveda" userId="50ee0485c991b987" providerId="LiveId" clId="{871F2907-39E4-42E1-AE40-9976AEFB40B4}" dt="2023-06-28T22:22:10.477" v="228" actId="478"/>
          <ac:grpSpMkLst>
            <pc:docMk/>
            <pc:sldMk cId="2242684798" sldId="3242"/>
            <ac:grpSpMk id="4" creationId="{2F9A81C3-4A43-2C1E-9122-C7B77666927D}"/>
          </ac:grpSpMkLst>
        </pc:grpChg>
        <pc:grpChg chg="add mod">
          <ac:chgData name="Rodrigo Sepúlveda" userId="50ee0485c991b987" providerId="LiveId" clId="{871F2907-39E4-42E1-AE40-9976AEFB40B4}" dt="2023-06-28T22:22:46.156" v="234" actId="1076"/>
          <ac:grpSpMkLst>
            <pc:docMk/>
            <pc:sldMk cId="2242684798" sldId="3242"/>
            <ac:grpSpMk id="8" creationId="{BC54F6A0-633E-64AF-CE7A-07AD6F00A308}"/>
          </ac:grpSpMkLst>
        </pc:grpChg>
        <pc:picChg chg="add del">
          <ac:chgData name="Rodrigo Sepúlveda" userId="50ee0485c991b987" providerId="LiveId" clId="{871F2907-39E4-42E1-AE40-9976AEFB40B4}" dt="2023-06-28T22:58:05.489" v="541" actId="478"/>
          <ac:picMkLst>
            <pc:docMk/>
            <pc:sldMk cId="2242684798" sldId="3242"/>
            <ac:picMk id="10" creationId="{36EE08E1-3B55-498A-AB54-23FF8D708277}"/>
          </ac:picMkLst>
        </pc:picChg>
        <pc:picChg chg="add del mod">
          <ac:chgData name="Rodrigo Sepúlveda" userId="50ee0485c991b987" providerId="LiveId" clId="{871F2907-39E4-42E1-AE40-9976AEFB40B4}" dt="2023-06-28T22:58:05.066" v="540"/>
          <ac:picMkLst>
            <pc:docMk/>
            <pc:sldMk cId="2242684798" sldId="3242"/>
            <ac:picMk id="13" creationId="{C320026E-5B81-D0DA-14C1-D1D4BA45AC47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6-28T22:42:38.120" v="370" actId="47"/>
        <pc:sldMkLst>
          <pc:docMk/>
          <pc:sldMk cId="2045590676" sldId="3243"/>
        </pc:sldMkLst>
        <pc:spChg chg="add mod">
          <ac:chgData name="Rodrigo Sepúlveda" userId="50ee0485c991b987" providerId="LiveId" clId="{871F2907-39E4-42E1-AE40-9976AEFB40B4}" dt="2023-06-28T22:35:29.099" v="307" actId="207"/>
          <ac:spMkLst>
            <pc:docMk/>
            <pc:sldMk cId="2045590676" sldId="3243"/>
            <ac:spMk id="2" creationId="{26652227-4DCF-E8C9-DB52-0694B09A64CF}"/>
          </ac:spMkLst>
        </pc:spChg>
        <pc:spChg chg="add del mod">
          <ac:chgData name="Rodrigo Sepúlveda" userId="50ee0485c991b987" providerId="LiveId" clId="{871F2907-39E4-42E1-AE40-9976AEFB40B4}" dt="2023-06-28T22:36:35.556" v="321" actId="478"/>
          <ac:spMkLst>
            <pc:docMk/>
            <pc:sldMk cId="2045590676" sldId="3243"/>
            <ac:spMk id="7" creationId="{41AC1346-04FF-3D47-799F-3EE9623B1CD1}"/>
          </ac:spMkLst>
        </pc:spChg>
        <pc:spChg chg="del mod">
          <ac:chgData name="Rodrigo Sepúlveda" userId="50ee0485c991b987" providerId="LiveId" clId="{871F2907-39E4-42E1-AE40-9976AEFB40B4}" dt="2023-06-28T22:33:12.786" v="252" actId="478"/>
          <ac:spMkLst>
            <pc:docMk/>
            <pc:sldMk cId="2045590676" sldId="3243"/>
            <ac:spMk id="38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0.751" v="250" actId="478"/>
          <ac:spMkLst>
            <pc:docMk/>
            <pc:sldMk cId="2045590676" sldId="3243"/>
            <ac:spMk id="40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41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2:34:18.764" v="262" actId="478"/>
          <ac:spMkLst>
            <pc:docMk/>
            <pc:sldMk cId="2045590676" sldId="3243"/>
            <ac:spMk id="42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43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44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20.593" v="254" actId="478"/>
          <ac:spMkLst>
            <pc:docMk/>
            <pc:sldMk cId="2045590676" sldId="3243"/>
            <ac:spMk id="45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46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4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5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6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7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8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89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90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2:33:19.555" v="253" actId="478"/>
          <ac:spMkLst>
            <pc:docMk/>
            <pc:sldMk cId="2045590676" sldId="3243"/>
            <ac:spMk id="91" creationId="{00000000-0000-0000-0000-000000000000}"/>
          </ac:spMkLst>
        </pc:spChg>
        <pc:grpChg chg="del">
          <ac:chgData name="Rodrigo Sepúlveda" userId="50ee0485c991b987" providerId="LiveId" clId="{871F2907-39E4-42E1-AE40-9976AEFB40B4}" dt="2023-06-28T22:34:21.507" v="263" actId="478"/>
          <ac:grpSpMkLst>
            <pc:docMk/>
            <pc:sldMk cId="2045590676" sldId="3243"/>
            <ac:grpSpMk id="3" creationId="{00000000-0000-0000-0000-000000000000}"/>
          </ac:grpSpMkLst>
        </pc:grpChg>
        <pc:grpChg chg="del">
          <ac:chgData name="Rodrigo Sepúlveda" userId="50ee0485c991b987" providerId="LiveId" clId="{871F2907-39E4-42E1-AE40-9976AEFB40B4}" dt="2023-06-28T22:34:21.507" v="263" actId="478"/>
          <ac:grpSpMkLst>
            <pc:docMk/>
            <pc:sldMk cId="2045590676" sldId="3243"/>
            <ac:grpSpMk id="4" creationId="{00000000-0000-0000-0000-000000000000}"/>
          </ac:grpSpMkLst>
        </pc:grpChg>
        <pc:grpChg chg="del">
          <ac:chgData name="Rodrigo Sepúlveda" userId="50ee0485c991b987" providerId="LiveId" clId="{871F2907-39E4-42E1-AE40-9976AEFB40B4}" dt="2023-06-28T22:34:21.507" v="263" actId="478"/>
          <ac:grpSpMkLst>
            <pc:docMk/>
            <pc:sldMk cId="2045590676" sldId="3243"/>
            <ac:grpSpMk id="5" creationId="{00000000-0000-0000-0000-000000000000}"/>
          </ac:grpSpMkLst>
        </pc:grpChg>
        <pc:grpChg chg="del">
          <ac:chgData name="Rodrigo Sepúlveda" userId="50ee0485c991b987" providerId="LiveId" clId="{871F2907-39E4-42E1-AE40-9976AEFB40B4}" dt="2023-06-28T22:33:19.555" v="253" actId="478"/>
          <ac:grpSpMkLst>
            <pc:docMk/>
            <pc:sldMk cId="2045590676" sldId="3243"/>
            <ac:grpSpMk id="6" creationId="{00000000-0000-0000-0000-000000000000}"/>
          </ac:grpSpMkLst>
        </pc:grpChg>
        <pc:picChg chg="del">
          <ac:chgData name="Rodrigo Sepúlveda" userId="50ee0485c991b987" providerId="LiveId" clId="{871F2907-39E4-42E1-AE40-9976AEFB40B4}" dt="2023-06-28T22:33:19.555" v="253" actId="478"/>
          <ac:picMkLst>
            <pc:docMk/>
            <pc:sldMk cId="2045590676" sldId="3243"/>
            <ac:picMk id="38914" creationId="{00000000-0000-0000-0000-000000000000}"/>
          </ac:picMkLst>
        </pc:picChg>
      </pc:sldChg>
      <pc:sldChg chg="addSp delSp modSp new del mod modTransition">
        <pc:chgData name="Rodrigo Sepúlveda" userId="50ee0485c991b987" providerId="LiveId" clId="{871F2907-39E4-42E1-AE40-9976AEFB40B4}" dt="2023-06-28T23:41:39.993" v="1446" actId="47"/>
        <pc:sldMkLst>
          <pc:docMk/>
          <pc:sldMk cId="1151520884" sldId="3244"/>
        </pc:sldMkLst>
        <pc:spChg chg="add del mod">
          <ac:chgData name="Rodrigo Sepúlveda" userId="50ee0485c991b987" providerId="LiveId" clId="{871F2907-39E4-42E1-AE40-9976AEFB40B4}" dt="2023-06-28T22:36:32.266" v="319" actId="478"/>
          <ac:spMkLst>
            <pc:docMk/>
            <pc:sldMk cId="1151520884" sldId="3244"/>
            <ac:spMk id="2" creationId="{03D60DDE-BCB0-9BEF-02D0-B138E916703D}"/>
          </ac:spMkLst>
        </pc:spChg>
        <pc:spChg chg="add mod">
          <ac:chgData name="Rodrigo Sepúlveda" userId="50ee0485c991b987" providerId="LiveId" clId="{871F2907-39E4-42E1-AE40-9976AEFB40B4}" dt="2023-06-28T22:42:46.188" v="372" actId="1035"/>
          <ac:spMkLst>
            <pc:docMk/>
            <pc:sldMk cId="1151520884" sldId="3244"/>
            <ac:spMk id="3" creationId="{B8B6E6A2-DE7F-0D41-B958-C52C27822C71}"/>
          </ac:spMkLst>
        </pc:spChg>
        <pc:spChg chg="add mod">
          <ac:chgData name="Rodrigo Sepúlveda" userId="50ee0485c991b987" providerId="LiveId" clId="{871F2907-39E4-42E1-AE40-9976AEFB40B4}" dt="2023-06-28T22:43:42.410" v="419" actId="404"/>
          <ac:spMkLst>
            <pc:docMk/>
            <pc:sldMk cId="1151520884" sldId="3244"/>
            <ac:spMk id="4" creationId="{4B26D06B-D208-5F34-985C-8F4D78B6FDB2}"/>
          </ac:spMkLst>
        </pc:spChg>
        <pc:picChg chg="add del mod">
          <ac:chgData name="Rodrigo Sepúlveda" userId="50ee0485c991b987" providerId="LiveId" clId="{871F2907-39E4-42E1-AE40-9976AEFB40B4}" dt="2023-06-28T22:44:40.973" v="445" actId="478"/>
          <ac:picMkLst>
            <pc:docMk/>
            <pc:sldMk cId="1151520884" sldId="3244"/>
            <ac:picMk id="6" creationId="{DF4F598E-544A-3101-90FD-3E8BCFF06420}"/>
          </ac:picMkLst>
        </pc:picChg>
        <pc:picChg chg="add del mod">
          <ac:chgData name="Rodrigo Sepúlveda" userId="50ee0485c991b987" providerId="LiveId" clId="{871F2907-39E4-42E1-AE40-9976AEFB40B4}" dt="2023-06-28T22:53:52.527" v="500" actId="478"/>
          <ac:picMkLst>
            <pc:docMk/>
            <pc:sldMk cId="1151520884" sldId="3244"/>
            <ac:picMk id="8" creationId="{AFE5B8F5-A4E3-6A6D-A045-C887571DF5C2}"/>
          </ac:picMkLst>
        </pc:picChg>
        <pc:picChg chg="add mod">
          <ac:chgData name="Rodrigo Sepúlveda" userId="50ee0485c991b987" providerId="LiveId" clId="{871F2907-39E4-42E1-AE40-9976AEFB40B4}" dt="2023-06-28T22:54:10.769" v="509" actId="1076"/>
          <ac:picMkLst>
            <pc:docMk/>
            <pc:sldMk cId="1151520884" sldId="3244"/>
            <ac:picMk id="10" creationId="{3225B6B7-5BF6-9E49-39FE-FD9203EA9F1A}"/>
          </ac:picMkLst>
        </pc:picChg>
      </pc:sldChg>
      <pc:sldChg chg="modSp add mod ord modTransition">
        <pc:chgData name="Rodrigo Sepúlveda" userId="50ee0485c991b987" providerId="LiveId" clId="{871F2907-39E4-42E1-AE40-9976AEFB40B4}" dt="2023-06-28T23:06:43.610" v="719"/>
        <pc:sldMkLst>
          <pc:docMk/>
          <pc:sldMk cId="395967208" sldId="3245"/>
        </pc:sldMkLst>
        <pc:spChg chg="mod">
          <ac:chgData name="Rodrigo Sepúlveda" userId="50ee0485c991b987" providerId="LiveId" clId="{871F2907-39E4-42E1-AE40-9976AEFB40B4}" dt="2023-06-28T22:43:58.185" v="439" actId="20577"/>
          <ac:spMkLst>
            <pc:docMk/>
            <pc:sldMk cId="395967208" sldId="3245"/>
            <ac:spMk id="4" creationId="{4B26D06B-D208-5F34-985C-8F4D78B6FDB2}"/>
          </ac:spMkLst>
        </pc:spChg>
      </pc:sldChg>
      <pc:sldChg chg="add del ord">
        <pc:chgData name="Rodrigo Sepúlveda" userId="50ee0485c991b987" providerId="LiveId" clId="{871F2907-39E4-42E1-AE40-9976AEFB40B4}" dt="2023-06-28T22:43:50.648" v="420" actId="47"/>
        <pc:sldMkLst>
          <pc:docMk/>
          <pc:sldMk cId="4146266486" sldId="3245"/>
        </pc:sldMkLst>
      </pc:sldChg>
      <pc:sldChg chg="addSp delSp modSp add del mod ord delAnim">
        <pc:chgData name="Rodrigo Sepúlveda" userId="50ee0485c991b987" providerId="LiveId" clId="{871F2907-39E4-42E1-AE40-9976AEFB40B4}" dt="2023-06-28T23:41:38.181" v="1445" actId="47"/>
        <pc:sldMkLst>
          <pc:docMk/>
          <pc:sldMk cId="684088434" sldId="3246"/>
        </pc:sldMkLst>
        <pc:spChg chg="add mod">
          <ac:chgData name="Rodrigo Sepúlveda" userId="50ee0485c991b987" providerId="LiveId" clId="{871F2907-39E4-42E1-AE40-9976AEFB40B4}" dt="2023-06-28T23:05:16.561" v="621" actId="1035"/>
          <ac:spMkLst>
            <pc:docMk/>
            <pc:sldMk cId="684088434" sldId="3246"/>
            <ac:spMk id="3" creationId="{D676104A-1BFE-E6FD-2A2E-306079126A87}"/>
          </ac:spMkLst>
        </pc:spChg>
        <pc:spChg chg="del">
          <ac:chgData name="Rodrigo Sepúlveda" userId="50ee0485c991b987" providerId="LiveId" clId="{871F2907-39E4-42E1-AE40-9976AEFB40B4}" dt="2023-06-28T22:54:53.303" v="515" actId="478"/>
          <ac:spMkLst>
            <pc:docMk/>
            <pc:sldMk cId="684088434" sldId="3246"/>
            <ac:spMk id="6" creationId="{4F038896-F920-9E72-563E-72E7AFC4E45F}"/>
          </ac:spMkLst>
        </pc:spChg>
        <pc:spChg chg="del">
          <ac:chgData name="Rodrigo Sepúlveda" userId="50ee0485c991b987" providerId="LiveId" clId="{871F2907-39E4-42E1-AE40-9976AEFB40B4}" dt="2023-06-28T22:54:50.776" v="513" actId="478"/>
          <ac:spMkLst>
            <pc:docMk/>
            <pc:sldMk cId="684088434" sldId="3246"/>
            <ac:spMk id="8" creationId="{81974C8B-95A4-9186-F8F0-8C105F87F0EB}"/>
          </ac:spMkLst>
        </pc:spChg>
        <pc:picChg chg="add mod">
          <ac:chgData name="Rodrigo Sepúlveda" userId="50ee0485c991b987" providerId="LiveId" clId="{871F2907-39E4-42E1-AE40-9976AEFB40B4}" dt="2023-06-28T23:07:44.566" v="728" actId="1076"/>
          <ac:picMkLst>
            <pc:docMk/>
            <pc:sldMk cId="684088434" sldId="3246"/>
            <ac:picMk id="5" creationId="{0CAA1B1E-8670-20AE-ED7C-B8CE35CD2018}"/>
          </ac:picMkLst>
        </pc:picChg>
        <pc:picChg chg="del">
          <ac:chgData name="Rodrigo Sepúlveda" userId="50ee0485c991b987" providerId="LiveId" clId="{871F2907-39E4-42E1-AE40-9976AEFB40B4}" dt="2023-06-28T22:54:51.695" v="514" actId="478"/>
          <ac:picMkLst>
            <pc:docMk/>
            <pc:sldMk cId="684088434" sldId="3246"/>
            <ac:picMk id="7" creationId="{1A9CD117-D34D-9F7D-7F1F-BB93ED696FDE}"/>
          </ac:picMkLst>
        </pc:picChg>
        <pc:picChg chg="add del mod">
          <ac:chgData name="Rodrigo Sepúlveda" userId="50ee0485c991b987" providerId="LiveId" clId="{871F2907-39E4-42E1-AE40-9976AEFB40B4}" dt="2023-06-28T23:03:16.160" v="582" actId="478"/>
          <ac:picMkLst>
            <pc:docMk/>
            <pc:sldMk cId="684088434" sldId="3246"/>
            <ac:picMk id="10" creationId="{13EAFE1B-A1D1-E99E-034D-AF056EADBEFE}"/>
          </ac:picMkLst>
        </pc:picChg>
      </pc:sldChg>
      <pc:sldChg chg="add del">
        <pc:chgData name="Rodrigo Sepúlveda" userId="50ee0485c991b987" providerId="LiveId" clId="{871F2907-39E4-42E1-AE40-9976AEFB40B4}" dt="2023-06-28T22:42:55.583" v="377" actId="47"/>
        <pc:sldMkLst>
          <pc:docMk/>
          <pc:sldMk cId="1816259523" sldId="3246"/>
        </pc:sldMkLst>
      </pc:sldChg>
      <pc:sldChg chg="addSp delSp modSp add mod">
        <pc:chgData name="Rodrigo Sepúlveda" userId="50ee0485c991b987" providerId="LiveId" clId="{871F2907-39E4-42E1-AE40-9976AEFB40B4}" dt="2023-06-29T15:05:13.677" v="3579" actId="207"/>
        <pc:sldMkLst>
          <pc:docMk/>
          <pc:sldMk cId="1580497319" sldId="3247"/>
        </pc:sldMkLst>
        <pc:spChg chg="add mod">
          <ac:chgData name="Rodrigo Sepúlveda" userId="50ee0485c991b987" providerId="LiveId" clId="{871F2907-39E4-42E1-AE40-9976AEFB40B4}" dt="2023-06-29T15:05:13.677" v="3579" actId="207"/>
          <ac:spMkLst>
            <pc:docMk/>
            <pc:sldMk cId="1580497319" sldId="3247"/>
            <ac:spMk id="3" creationId="{AE8586D3-5ED6-CAD9-66F8-ACEFB756D2FD}"/>
          </ac:spMkLst>
        </pc:spChg>
        <pc:spChg chg="del">
          <ac:chgData name="Rodrigo Sepúlveda" userId="50ee0485c991b987" providerId="LiveId" clId="{871F2907-39E4-42E1-AE40-9976AEFB40B4}" dt="2023-06-28T23:05:32.991" v="624" actId="478"/>
          <ac:spMkLst>
            <pc:docMk/>
            <pc:sldMk cId="1580497319" sldId="3247"/>
            <ac:spMk id="3" creationId="{D676104A-1BFE-E6FD-2A2E-306079126A87}"/>
          </ac:spMkLst>
        </pc:spChg>
        <pc:spChg chg="add del mod">
          <ac:chgData name="Rodrigo Sepúlveda" userId="50ee0485c991b987" providerId="LiveId" clId="{871F2907-39E4-42E1-AE40-9976AEFB40B4}" dt="2023-06-28T23:05:30.345" v="623" actId="478"/>
          <ac:spMkLst>
            <pc:docMk/>
            <pc:sldMk cId="1580497319" sldId="3247"/>
            <ac:spMk id="4" creationId="{D59E2CFA-13DF-859F-E6EC-10AA4E85670D}"/>
          </ac:spMkLst>
        </pc:spChg>
        <pc:spChg chg="add mod">
          <ac:chgData name="Rodrigo Sepúlveda" userId="50ee0485c991b987" providerId="LiveId" clId="{871F2907-39E4-42E1-AE40-9976AEFB40B4}" dt="2023-06-28T23:05:33.354" v="625"/>
          <ac:spMkLst>
            <pc:docMk/>
            <pc:sldMk cId="1580497319" sldId="3247"/>
            <ac:spMk id="5" creationId="{8F5F4CDC-6F25-FA05-9F26-5D749EE24915}"/>
          </ac:spMkLst>
        </pc:spChg>
        <pc:spChg chg="add mod">
          <ac:chgData name="Rodrigo Sepúlveda" userId="50ee0485c991b987" providerId="LiveId" clId="{871F2907-39E4-42E1-AE40-9976AEFB40B4}" dt="2023-06-29T00:54:32.107" v="2445" actId="1076"/>
          <ac:spMkLst>
            <pc:docMk/>
            <pc:sldMk cId="1580497319" sldId="3247"/>
            <ac:spMk id="6" creationId="{08A271BF-0913-658B-EF51-342FF422CAF4}"/>
          </ac:spMkLst>
        </pc:spChg>
        <pc:spChg chg="add mod">
          <ac:chgData name="Rodrigo Sepúlveda" userId="50ee0485c991b987" providerId="LiveId" clId="{871F2907-39E4-42E1-AE40-9976AEFB40B4}" dt="2023-06-29T00:54:32.530" v="2446"/>
          <ac:spMkLst>
            <pc:docMk/>
            <pc:sldMk cId="1580497319" sldId="3247"/>
            <ac:spMk id="7" creationId="{63626535-7BE4-C93D-096D-1138644C87DD}"/>
          </ac:spMkLst>
        </pc:spChg>
      </pc:sldChg>
      <pc:sldChg chg="addSp delSp modSp add mod delAnim modAnim">
        <pc:chgData name="Rodrigo Sepúlveda" userId="50ee0485c991b987" providerId="LiveId" clId="{871F2907-39E4-42E1-AE40-9976AEFB40B4}" dt="2023-06-29T20:20:57.917" v="7346" actId="404"/>
        <pc:sldMkLst>
          <pc:docMk/>
          <pc:sldMk cId="3440037457" sldId="3248"/>
        </pc:sldMkLst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9" creationId="{96DC2513-E27C-4729-FA8B-E2CA3F5A51BF}"/>
          </ac:spMkLst>
        </pc:spChg>
        <pc:spChg chg="add mod">
          <ac:chgData name="Rodrigo Sepúlveda" userId="50ee0485c991b987" providerId="LiveId" clId="{871F2907-39E4-42E1-AE40-9976AEFB40B4}" dt="2023-06-29T17:15:37.262" v="6479" actId="207"/>
          <ac:spMkLst>
            <pc:docMk/>
            <pc:sldMk cId="3440037457" sldId="3248"/>
            <ac:spMk id="10" creationId="{80A4587C-EF8D-DCAC-3A8A-E0CE00DB3911}"/>
          </ac:spMkLst>
        </pc:spChg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12" creationId="{6D18F279-83EA-65E8-A8A8-5BFF72E0092D}"/>
          </ac:spMkLst>
        </pc:spChg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13" creationId="{04A428A5-6B3D-E437-D0AF-B4E1D9D7C52D}"/>
          </ac:spMkLst>
        </pc:spChg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14" creationId="{3986262F-7F2D-49A9-F854-DD6BA5FC47C3}"/>
          </ac:spMkLst>
        </pc:spChg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15" creationId="{7C8D8F1E-3ED3-9952-4726-60408BAA378F}"/>
          </ac:spMkLst>
        </pc:spChg>
        <pc:spChg chg="del">
          <ac:chgData name="Rodrigo Sepúlveda" userId="50ee0485c991b987" providerId="LiveId" clId="{871F2907-39E4-42E1-AE40-9976AEFB40B4}" dt="2023-06-28T22:59:55.674" v="558" actId="478"/>
          <ac:spMkLst>
            <pc:docMk/>
            <pc:sldMk cId="3440037457" sldId="3248"/>
            <ac:spMk id="16" creationId="{00844A8D-7F76-8378-6A5E-4B746F0C0064}"/>
          </ac:spMkLst>
        </pc:spChg>
        <pc:spChg chg="del">
          <ac:chgData name="Rodrigo Sepúlveda" userId="50ee0485c991b987" providerId="LiveId" clId="{871F2907-39E4-42E1-AE40-9976AEFB40B4}" dt="2023-06-28T22:59:58.068" v="559" actId="478"/>
          <ac:spMkLst>
            <pc:docMk/>
            <pc:sldMk cId="3440037457" sldId="3248"/>
            <ac:spMk id="17" creationId="{0B6445FD-E96A-CCD3-7706-50F2A9969EE8}"/>
          </ac:spMkLst>
        </pc:spChg>
        <pc:spChg chg="mod">
          <ac:chgData name="Rodrigo Sepúlveda" userId="50ee0485c991b987" providerId="LiveId" clId="{871F2907-39E4-42E1-AE40-9976AEFB40B4}" dt="2023-06-28T23:00:03.159" v="560"/>
          <ac:spMkLst>
            <pc:docMk/>
            <pc:sldMk cId="3440037457" sldId="3248"/>
            <ac:spMk id="20" creationId="{8F1F3BEB-1D7A-36B3-F291-BDDF39A4D51D}"/>
          </ac:spMkLst>
        </pc:spChg>
        <pc:spChg chg="mod">
          <ac:chgData name="Rodrigo Sepúlveda" userId="50ee0485c991b987" providerId="LiveId" clId="{871F2907-39E4-42E1-AE40-9976AEFB40B4}" dt="2023-06-28T23:00:03.159" v="560"/>
          <ac:spMkLst>
            <pc:docMk/>
            <pc:sldMk cId="3440037457" sldId="3248"/>
            <ac:spMk id="21" creationId="{D66D533C-95AD-61FD-A48B-876369A43CED}"/>
          </ac:spMkLst>
        </pc:spChg>
        <pc:spChg chg="add del mod">
          <ac:chgData name="Rodrigo Sepúlveda" userId="50ee0485c991b987" providerId="LiveId" clId="{871F2907-39E4-42E1-AE40-9976AEFB40B4}" dt="2023-06-29T00:21:11.645" v="2264" actId="478"/>
          <ac:spMkLst>
            <pc:docMk/>
            <pc:sldMk cId="3440037457" sldId="3248"/>
            <ac:spMk id="22" creationId="{C4FB2363-F91A-7503-27A9-EC9EFF7EF6FC}"/>
          </ac:spMkLst>
        </pc:spChg>
        <pc:spChg chg="add mod ord">
          <ac:chgData name="Rodrigo Sepúlveda" userId="50ee0485c991b987" providerId="LiveId" clId="{871F2907-39E4-42E1-AE40-9976AEFB40B4}" dt="2023-06-29T20:20:57.917" v="7346" actId="404"/>
          <ac:spMkLst>
            <pc:docMk/>
            <pc:sldMk cId="3440037457" sldId="3248"/>
            <ac:spMk id="24" creationId="{654D1AE7-E61B-E0C5-12FF-2EC4084D10D7}"/>
          </ac:spMkLst>
        </pc:spChg>
        <pc:spChg chg="add mod">
          <ac:chgData name="Rodrigo Sepúlveda" userId="50ee0485c991b987" providerId="LiveId" clId="{871F2907-39E4-42E1-AE40-9976AEFB40B4}" dt="2023-06-29T00:21:34.863" v="2271" actId="2085"/>
          <ac:spMkLst>
            <pc:docMk/>
            <pc:sldMk cId="3440037457" sldId="3248"/>
            <ac:spMk id="25" creationId="{61AB8F82-D01A-AC81-0000-B6C0808F6098}"/>
          </ac:spMkLst>
        </pc:spChg>
        <pc:spChg chg="add mod">
          <ac:chgData name="Rodrigo Sepúlveda" userId="50ee0485c991b987" providerId="LiveId" clId="{871F2907-39E4-42E1-AE40-9976AEFB40B4}" dt="2023-06-29T00:21:40.901" v="2273" actId="1076"/>
          <ac:spMkLst>
            <pc:docMk/>
            <pc:sldMk cId="3440037457" sldId="3248"/>
            <ac:spMk id="26" creationId="{53C577FC-A75D-B5E6-1E20-9D6936D321F2}"/>
          </ac:spMkLst>
        </pc:spChg>
        <pc:grpChg chg="del">
          <ac:chgData name="Rodrigo Sepúlveda" userId="50ee0485c991b987" providerId="LiveId" clId="{871F2907-39E4-42E1-AE40-9976AEFB40B4}" dt="2023-06-28T22:59:55.674" v="558" actId="478"/>
          <ac:grpSpMkLst>
            <pc:docMk/>
            <pc:sldMk cId="3440037457" sldId="3248"/>
            <ac:grpSpMk id="2" creationId="{D5DBBBC5-2930-8EF4-5AD7-45D4F6D88EF1}"/>
          </ac:grpSpMkLst>
        </pc:grpChg>
        <pc:grpChg chg="add mod">
          <ac:chgData name="Rodrigo Sepúlveda" userId="50ee0485c991b987" providerId="LiveId" clId="{871F2907-39E4-42E1-AE40-9976AEFB40B4}" dt="2023-06-28T23:00:29.755" v="563" actId="1076"/>
          <ac:grpSpMkLst>
            <pc:docMk/>
            <pc:sldMk cId="3440037457" sldId="3248"/>
            <ac:grpSpMk id="19" creationId="{D214ED14-F9ED-EEF5-FEA1-04AAEC1B65CC}"/>
          </ac:grpSpMkLst>
        </pc:grpChg>
        <pc:cxnChg chg="del">
          <ac:chgData name="Rodrigo Sepúlveda" userId="50ee0485c991b987" providerId="LiveId" clId="{871F2907-39E4-42E1-AE40-9976AEFB40B4}" dt="2023-06-28T22:59:55.674" v="558" actId="478"/>
          <ac:cxnSpMkLst>
            <pc:docMk/>
            <pc:sldMk cId="3440037457" sldId="3248"/>
            <ac:cxnSpMk id="11" creationId="{F2458414-573F-9EFA-6470-37E0A40FDEEC}"/>
          </ac:cxnSpMkLst>
        </pc:cxnChg>
      </pc:sldChg>
      <pc:sldChg chg="addSp delSp modSp add del mod ord delAnim">
        <pc:chgData name="Rodrigo Sepúlveda" userId="50ee0485c991b987" providerId="LiveId" clId="{871F2907-39E4-42E1-AE40-9976AEFB40B4}" dt="2023-06-28T23:07:14.634" v="722" actId="47"/>
        <pc:sldMkLst>
          <pc:docMk/>
          <pc:sldMk cId="35642988" sldId="3249"/>
        </pc:sldMkLst>
        <pc:spChg chg="del">
          <ac:chgData name="Rodrigo Sepúlveda" userId="50ee0485c991b987" providerId="LiveId" clId="{871F2907-39E4-42E1-AE40-9976AEFB40B4}" dt="2023-06-28T23:03:11.476" v="580" actId="478"/>
          <ac:spMkLst>
            <pc:docMk/>
            <pc:sldMk cId="35642988" sldId="3249"/>
            <ac:spMk id="2" creationId="{24AF9076-2314-1B44-3693-A2E754481915}"/>
          </ac:spMkLst>
        </pc:spChg>
        <pc:spChg chg="del">
          <ac:chgData name="Rodrigo Sepúlveda" userId="50ee0485c991b987" providerId="LiveId" clId="{871F2907-39E4-42E1-AE40-9976AEFB40B4}" dt="2023-06-28T23:03:09.625" v="579" actId="478"/>
          <ac:spMkLst>
            <pc:docMk/>
            <pc:sldMk cId="35642988" sldId="3249"/>
            <ac:spMk id="3" creationId="{B38B2860-DFBC-5564-5224-9F22C2540B3B}"/>
          </ac:spMkLst>
        </pc:spChg>
        <pc:spChg chg="add del mod">
          <ac:chgData name="Rodrigo Sepúlveda" userId="50ee0485c991b987" providerId="LiveId" clId="{871F2907-39E4-42E1-AE40-9976AEFB40B4}" dt="2023-06-28T23:05:11.722" v="618" actId="478"/>
          <ac:spMkLst>
            <pc:docMk/>
            <pc:sldMk cId="35642988" sldId="3249"/>
            <ac:spMk id="8" creationId="{513CEC03-3803-2273-EFB8-B36502E6F25C}"/>
          </ac:spMkLst>
        </pc:spChg>
        <pc:spChg chg="add del mod">
          <ac:chgData name="Rodrigo Sepúlveda" userId="50ee0485c991b987" providerId="LiveId" clId="{871F2907-39E4-42E1-AE40-9976AEFB40B4}" dt="2023-06-28T23:07:03.356" v="720" actId="478"/>
          <ac:spMkLst>
            <pc:docMk/>
            <pc:sldMk cId="35642988" sldId="3249"/>
            <ac:spMk id="9" creationId="{27051978-903E-B42B-5BDE-77EE61DC475A}"/>
          </ac:spMkLst>
        </pc:spChg>
        <pc:grpChg chg="del">
          <ac:chgData name="Rodrigo Sepúlveda" userId="50ee0485c991b987" providerId="LiveId" clId="{871F2907-39E4-42E1-AE40-9976AEFB40B4}" dt="2023-06-28T23:03:12.159" v="581" actId="478"/>
          <ac:grpSpMkLst>
            <pc:docMk/>
            <pc:sldMk cId="35642988" sldId="3249"/>
            <ac:grpSpMk id="4" creationId="{C5049077-4FF4-00CD-0EF7-39D11117F3D0}"/>
          </ac:grpSpMkLst>
        </pc:grpChg>
        <pc:picChg chg="add mod">
          <ac:chgData name="Rodrigo Sepúlveda" userId="50ee0485c991b987" providerId="LiveId" clId="{871F2907-39E4-42E1-AE40-9976AEFB40B4}" dt="2023-06-28T23:04:15.897" v="587" actId="1076"/>
          <ac:picMkLst>
            <pc:docMk/>
            <pc:sldMk cId="35642988" sldId="3249"/>
            <ac:picMk id="7" creationId="{65F07E4A-A099-AA3A-A9B4-5049A3F2DE26}"/>
          </ac:picMkLst>
        </pc:picChg>
      </pc:sldChg>
      <pc:sldChg chg="addSp delSp modSp add mod">
        <pc:chgData name="Rodrigo Sepúlveda" userId="50ee0485c991b987" providerId="LiveId" clId="{871F2907-39E4-42E1-AE40-9976AEFB40B4}" dt="2023-06-29T00:54:40.485" v="2450" actId="1076"/>
        <pc:sldMkLst>
          <pc:docMk/>
          <pc:sldMk cId="2175864062" sldId="3250"/>
        </pc:sldMkLst>
        <pc:spChg chg="add del mod">
          <ac:chgData name="Rodrigo Sepúlveda" userId="50ee0485c991b987" providerId="LiveId" clId="{871F2907-39E4-42E1-AE40-9976AEFB40B4}" dt="2023-06-28T23:06:30.120" v="717" actId="478"/>
          <ac:spMkLst>
            <pc:docMk/>
            <pc:sldMk cId="2175864062" sldId="3250"/>
            <ac:spMk id="2" creationId="{556A2546-B7E9-7031-4886-DE3AB89274FC}"/>
          </ac:spMkLst>
        </pc:spChg>
        <pc:spChg chg="add mod">
          <ac:chgData name="Rodrigo Sepúlveda" userId="50ee0485c991b987" providerId="LiveId" clId="{871F2907-39E4-42E1-AE40-9976AEFB40B4}" dt="2023-06-29T00:54:38.657" v="2448" actId="1076"/>
          <ac:spMkLst>
            <pc:docMk/>
            <pc:sldMk cId="2175864062" sldId="3250"/>
            <ac:spMk id="3" creationId="{39F04720-CA59-265E-1DBB-3D2A6B42466B}"/>
          </ac:spMkLst>
        </pc:spChg>
        <pc:spChg chg="add mod">
          <ac:chgData name="Rodrigo Sepúlveda" userId="50ee0485c991b987" providerId="LiveId" clId="{871F2907-39E4-42E1-AE40-9976AEFB40B4}" dt="2023-06-29T00:54:40.485" v="2450" actId="1076"/>
          <ac:spMkLst>
            <pc:docMk/>
            <pc:sldMk cId="2175864062" sldId="3250"/>
            <ac:spMk id="4" creationId="{045ED9BA-BE52-DEEC-D90A-A9C93B3E49EA}"/>
          </ac:spMkLst>
        </pc:spChg>
        <pc:spChg chg="mod">
          <ac:chgData name="Rodrigo Sepúlveda" userId="50ee0485c991b987" providerId="LiveId" clId="{871F2907-39E4-42E1-AE40-9976AEFB40B4}" dt="2023-06-28T23:06:27.478" v="716" actId="120"/>
          <ac:spMkLst>
            <pc:docMk/>
            <pc:sldMk cId="2175864062" sldId="3250"/>
            <ac:spMk id="9" creationId="{27051978-903E-B42B-5BDE-77EE61DC475A}"/>
          </ac:spMkLst>
        </pc:spChg>
        <pc:picChg chg="del">
          <ac:chgData name="Rodrigo Sepúlveda" userId="50ee0485c991b987" providerId="LiveId" clId="{871F2907-39E4-42E1-AE40-9976AEFB40B4}" dt="2023-06-28T23:06:01.446" v="629" actId="478"/>
          <ac:picMkLst>
            <pc:docMk/>
            <pc:sldMk cId="2175864062" sldId="3250"/>
            <ac:picMk id="7" creationId="{65F07E4A-A099-AA3A-A9B4-5049A3F2DE26}"/>
          </ac:picMkLst>
        </pc:picChg>
      </pc:sldChg>
      <pc:sldChg chg="addSp delSp modSp add del mod">
        <pc:chgData name="Rodrigo Sepúlveda" userId="50ee0485c991b987" providerId="LiveId" clId="{871F2907-39E4-42E1-AE40-9976AEFB40B4}" dt="2023-06-28T23:39:51.543" v="1433" actId="47"/>
        <pc:sldMkLst>
          <pc:docMk/>
          <pc:sldMk cId="878053925" sldId="3251"/>
        </pc:sldMkLst>
        <pc:spChg chg="add mod">
          <ac:chgData name="Rodrigo Sepúlveda" userId="50ee0485c991b987" providerId="LiveId" clId="{871F2907-39E4-42E1-AE40-9976AEFB40B4}" dt="2023-06-28T23:18:14.074" v="1246" actId="2085"/>
          <ac:spMkLst>
            <pc:docMk/>
            <pc:sldMk cId="878053925" sldId="3251"/>
            <ac:spMk id="7" creationId="{D851F09E-3DEA-2380-353B-41E1442C5CAF}"/>
          </ac:spMkLst>
        </pc:spChg>
        <pc:spChg chg="add mod">
          <ac:chgData name="Rodrigo Sepúlveda" userId="50ee0485c991b987" providerId="LiveId" clId="{871F2907-39E4-42E1-AE40-9976AEFB40B4}" dt="2023-06-28T23:18:22.249" v="1249" actId="1076"/>
          <ac:spMkLst>
            <pc:docMk/>
            <pc:sldMk cId="878053925" sldId="3251"/>
            <ac:spMk id="8" creationId="{81355093-190F-1AFB-2493-ED8C005BB6E8}"/>
          </ac:spMkLst>
        </pc:spChg>
        <pc:graphicFrameChg chg="add del mod modGraphic">
          <ac:chgData name="Rodrigo Sepúlveda" userId="50ee0485c991b987" providerId="LiveId" clId="{871F2907-39E4-42E1-AE40-9976AEFB40B4}" dt="2023-06-28T23:19:20.663" v="1260" actId="478"/>
          <ac:graphicFrameMkLst>
            <pc:docMk/>
            <pc:sldMk cId="878053925" sldId="3251"/>
            <ac:graphicFrameMk id="10" creationId="{EDDC2B14-D881-4BF4-E978-4CDE3C9C7F59}"/>
          </ac:graphicFrameMkLst>
        </pc:graphicFrameChg>
        <pc:graphicFrameChg chg="add mod modGraphic">
          <ac:chgData name="Rodrigo Sepúlveda" userId="50ee0485c991b987" providerId="LiveId" clId="{871F2907-39E4-42E1-AE40-9976AEFB40B4}" dt="2023-06-28T23:21:53.843" v="1309" actId="14100"/>
          <ac:graphicFrameMkLst>
            <pc:docMk/>
            <pc:sldMk cId="878053925" sldId="3251"/>
            <ac:graphicFrameMk id="12" creationId="{3F0ABDA4-97B8-80E4-7731-8219BEF8C8CF}"/>
          </ac:graphicFrameMkLst>
        </pc:graphicFrameChg>
        <pc:graphicFrameChg chg="add mod">
          <ac:chgData name="Rodrigo Sepúlveda" userId="50ee0485c991b987" providerId="LiveId" clId="{871F2907-39E4-42E1-AE40-9976AEFB40B4}" dt="2023-06-28T23:22:05.311" v="1311" actId="1076"/>
          <ac:graphicFrameMkLst>
            <pc:docMk/>
            <pc:sldMk cId="878053925" sldId="3251"/>
            <ac:graphicFrameMk id="13" creationId="{6050AEC3-5C4D-802A-21BB-ED0B40AA9BC4}"/>
          </ac:graphicFrameMkLst>
        </pc:graphicFrameChg>
        <pc:picChg chg="add mod ord">
          <ac:chgData name="Rodrigo Sepúlveda" userId="50ee0485c991b987" providerId="LiveId" clId="{871F2907-39E4-42E1-AE40-9976AEFB40B4}" dt="2023-06-28T23:18:48.581" v="1253" actId="1076"/>
          <ac:picMkLst>
            <pc:docMk/>
            <pc:sldMk cId="878053925" sldId="3251"/>
            <ac:picMk id="2" creationId="{9D327566-1718-A70E-11F0-BADBDC1DD943}"/>
          </ac:picMkLst>
        </pc:picChg>
        <pc:picChg chg="add mod modCrop">
          <ac:chgData name="Rodrigo Sepúlveda" userId="50ee0485c991b987" providerId="LiveId" clId="{871F2907-39E4-42E1-AE40-9976AEFB40B4}" dt="2023-06-28T23:17:27.694" v="1237" actId="14100"/>
          <ac:picMkLst>
            <pc:docMk/>
            <pc:sldMk cId="878053925" sldId="3251"/>
            <ac:picMk id="4" creationId="{70106CDF-53EF-0729-8379-EEC7BB54412B}"/>
          </ac:picMkLst>
        </pc:picChg>
        <pc:picChg chg="add mod modCrop">
          <ac:chgData name="Rodrigo Sepúlveda" userId="50ee0485c991b987" providerId="LiveId" clId="{871F2907-39E4-42E1-AE40-9976AEFB40B4}" dt="2023-06-28T23:17:21.753" v="1235" actId="1076"/>
          <ac:picMkLst>
            <pc:docMk/>
            <pc:sldMk cId="878053925" sldId="3251"/>
            <ac:picMk id="6" creationId="{E0742982-40A6-26C0-4C0E-311474401D14}"/>
          </ac:picMkLst>
        </pc:picChg>
        <pc:picChg chg="mod modCrop">
          <ac:chgData name="Rodrigo Sepúlveda" userId="50ee0485c991b987" providerId="LiveId" clId="{871F2907-39E4-42E1-AE40-9976AEFB40B4}" dt="2023-06-28T23:12:48.793" v="813" actId="732"/>
          <ac:picMkLst>
            <pc:docMk/>
            <pc:sldMk cId="878053925" sldId="3251"/>
            <ac:picMk id="11" creationId="{720CBAE3-A2AC-4A83-8597-423C2BF1AD49}"/>
          </ac:picMkLst>
        </pc:picChg>
        <pc:picChg chg="add del mod">
          <ac:chgData name="Rodrigo Sepúlveda" userId="50ee0485c991b987" providerId="LiveId" clId="{871F2907-39E4-42E1-AE40-9976AEFB40B4}" dt="2023-06-28T23:30:25.930" v="1317" actId="478"/>
          <ac:picMkLst>
            <pc:docMk/>
            <pc:sldMk cId="878053925" sldId="3251"/>
            <ac:picMk id="15" creationId="{BF96C1A5-8E8D-85F7-2251-A45686DB9016}"/>
          </ac:picMkLst>
        </pc:picChg>
      </pc:sldChg>
      <pc:sldChg chg="add del">
        <pc:chgData name="Rodrigo Sepúlveda" userId="50ee0485c991b987" providerId="LiveId" clId="{871F2907-39E4-42E1-AE40-9976AEFB40B4}" dt="2023-06-28T23:06:12.743" v="711" actId="47"/>
        <pc:sldMkLst>
          <pc:docMk/>
          <pc:sldMk cId="947565133" sldId="3251"/>
        </pc:sldMkLst>
      </pc:sldChg>
      <pc:sldChg chg="add del">
        <pc:chgData name="Rodrigo Sepúlveda" userId="50ee0485c991b987" providerId="LiveId" clId="{871F2907-39E4-42E1-AE40-9976AEFB40B4}" dt="2023-06-28T23:06:17.715" v="713" actId="47"/>
        <pc:sldMkLst>
          <pc:docMk/>
          <pc:sldMk cId="1307528798" sldId="3251"/>
        </pc:sldMkLst>
      </pc:sldChg>
      <pc:sldChg chg="addSp delSp modSp add del mod modAnim">
        <pc:chgData name="Rodrigo Sepúlveda" userId="50ee0485c991b987" providerId="LiveId" clId="{871F2907-39E4-42E1-AE40-9976AEFB40B4}" dt="2023-06-29T15:19:28.887" v="4153" actId="47"/>
        <pc:sldMkLst>
          <pc:docMk/>
          <pc:sldMk cId="4000631017" sldId="3252"/>
        </pc:sldMkLst>
        <pc:spChg chg="mod">
          <ac:chgData name="Rodrigo Sepúlveda" userId="50ee0485c991b987" providerId="LiveId" clId="{871F2907-39E4-42E1-AE40-9976AEFB40B4}" dt="2023-06-28T23:51:49.451" v="2053" actId="1076"/>
          <ac:spMkLst>
            <pc:docMk/>
            <pc:sldMk cId="4000631017" sldId="3252"/>
            <ac:spMk id="9" creationId="{27051978-903E-B42B-5BDE-77EE61DC475A}"/>
          </ac:spMkLst>
        </pc:spChg>
        <pc:graphicFrameChg chg="mod">
          <ac:chgData name="Rodrigo Sepúlveda" userId="50ee0485c991b987" providerId="LiveId" clId="{871F2907-39E4-42E1-AE40-9976AEFB40B4}" dt="2023-06-28T23:40:06.564" v="1439" actId="1037"/>
          <ac:graphicFrameMkLst>
            <pc:docMk/>
            <pc:sldMk cId="4000631017" sldId="3252"/>
            <ac:graphicFrameMk id="12" creationId="{3F0ABDA4-97B8-80E4-7731-8219BEF8C8CF}"/>
          </ac:graphicFrameMkLst>
        </pc:graphicFrameChg>
        <pc:graphicFrameChg chg="mod">
          <ac:chgData name="Rodrigo Sepúlveda" userId="50ee0485c991b987" providerId="LiveId" clId="{871F2907-39E4-42E1-AE40-9976AEFB40B4}" dt="2023-06-28T23:40:01.642" v="1436" actId="1037"/>
          <ac:graphicFrameMkLst>
            <pc:docMk/>
            <pc:sldMk cId="4000631017" sldId="3252"/>
            <ac:graphicFrameMk id="13" creationId="{6050AEC3-5C4D-802A-21BB-ED0B40AA9BC4}"/>
          </ac:graphicFrameMkLst>
        </pc:graphicFrameChg>
        <pc:picChg chg="mod">
          <ac:chgData name="Rodrigo Sepúlveda" userId="50ee0485c991b987" providerId="LiveId" clId="{871F2907-39E4-42E1-AE40-9976AEFB40B4}" dt="2023-06-28T23:56:21.925" v="2095" actId="1440"/>
          <ac:picMkLst>
            <pc:docMk/>
            <pc:sldMk cId="4000631017" sldId="3252"/>
            <ac:picMk id="2" creationId="{9D327566-1718-A70E-11F0-BADBDC1DD943}"/>
          </ac:picMkLst>
        </pc:picChg>
        <pc:picChg chg="del">
          <ac:chgData name="Rodrigo Sepúlveda" userId="50ee0485c991b987" providerId="LiveId" clId="{871F2907-39E4-42E1-AE40-9976AEFB40B4}" dt="2023-06-28T23:32:10.410" v="1319" actId="478"/>
          <ac:picMkLst>
            <pc:docMk/>
            <pc:sldMk cId="4000631017" sldId="3252"/>
            <ac:picMk id="4" creationId="{70106CDF-53EF-0729-8379-EEC7BB54412B}"/>
          </ac:picMkLst>
        </pc:picChg>
        <pc:picChg chg="add del mod modCrop">
          <ac:chgData name="Rodrigo Sepúlveda" userId="50ee0485c991b987" providerId="LiveId" clId="{871F2907-39E4-42E1-AE40-9976AEFB40B4}" dt="2023-06-28T23:32:59.430" v="1329" actId="478"/>
          <ac:picMkLst>
            <pc:docMk/>
            <pc:sldMk cId="4000631017" sldId="3252"/>
            <ac:picMk id="5" creationId="{303E671F-3A64-5AEA-E8AE-989949370971}"/>
          </ac:picMkLst>
        </pc:picChg>
        <pc:picChg chg="del">
          <ac:chgData name="Rodrigo Sepúlveda" userId="50ee0485c991b987" providerId="LiveId" clId="{871F2907-39E4-42E1-AE40-9976AEFB40B4}" dt="2023-06-28T23:35:27.752" v="1389" actId="478"/>
          <ac:picMkLst>
            <pc:docMk/>
            <pc:sldMk cId="4000631017" sldId="3252"/>
            <ac:picMk id="6" creationId="{E0742982-40A6-26C0-4C0E-311474401D14}"/>
          </ac:picMkLst>
        </pc:picChg>
        <pc:picChg chg="add mod modCrop">
          <ac:chgData name="Rodrigo Sepúlveda" userId="50ee0485c991b987" providerId="LiveId" clId="{871F2907-39E4-42E1-AE40-9976AEFB40B4}" dt="2023-06-28T23:55:57.321" v="2093" actId="1440"/>
          <ac:picMkLst>
            <pc:docMk/>
            <pc:sldMk cId="4000631017" sldId="3252"/>
            <ac:picMk id="14" creationId="{53A2F781-4FA6-EC4B-E13C-D23D539737B6}"/>
          </ac:picMkLst>
        </pc:picChg>
        <pc:picChg chg="add del mod modCrop">
          <ac:chgData name="Rodrigo Sepúlveda" userId="50ee0485c991b987" providerId="LiveId" clId="{871F2907-39E4-42E1-AE40-9976AEFB40B4}" dt="2023-06-28T23:37:48.332" v="1404" actId="478"/>
          <ac:picMkLst>
            <pc:docMk/>
            <pc:sldMk cId="4000631017" sldId="3252"/>
            <ac:picMk id="16" creationId="{923E379E-2FE7-7B4C-8FAD-FC4BC17E6809}"/>
          </ac:picMkLst>
        </pc:picChg>
        <pc:picChg chg="add mod modCrop">
          <ac:chgData name="Rodrigo Sepúlveda" userId="50ee0485c991b987" providerId="LiveId" clId="{871F2907-39E4-42E1-AE40-9976AEFB40B4}" dt="2023-06-28T23:56:00.160" v="2094" actId="1440"/>
          <ac:picMkLst>
            <pc:docMk/>
            <pc:sldMk cId="4000631017" sldId="3252"/>
            <ac:picMk id="18" creationId="{FF1AE594-DB78-ACB2-9BD0-CC6C734D86E8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6-30T01:39:22.289" v="7665" actId="47"/>
        <pc:sldMkLst>
          <pc:docMk/>
          <pc:sldMk cId="2922563202" sldId="3253"/>
        </pc:sldMkLst>
        <pc:spChg chg="add mod">
          <ac:chgData name="Rodrigo Sepúlveda" userId="50ee0485c991b987" providerId="LiveId" clId="{871F2907-39E4-42E1-AE40-9976AEFB40B4}" dt="2023-06-29T20:12:50.072" v="7149" actId="207"/>
          <ac:spMkLst>
            <pc:docMk/>
            <pc:sldMk cId="2922563202" sldId="3253"/>
            <ac:spMk id="2" creationId="{3F1D8360-0094-FA3B-19B2-4F2CC758743B}"/>
          </ac:spMkLst>
        </pc:spChg>
        <pc:spChg chg="add mod">
          <ac:chgData name="Rodrigo Sepúlveda" userId="50ee0485c991b987" providerId="LiveId" clId="{871F2907-39E4-42E1-AE40-9976AEFB40B4}" dt="2023-06-29T15:58:28.890" v="4638" actId="6549"/>
          <ac:spMkLst>
            <pc:docMk/>
            <pc:sldMk cId="2922563202" sldId="3253"/>
            <ac:spMk id="3" creationId="{05F381C9-23ED-9B12-C476-93F3BF9C2F24}"/>
          </ac:spMkLst>
        </pc:spChg>
        <pc:spChg chg="add del mod">
          <ac:chgData name="Rodrigo Sepúlveda" userId="50ee0485c991b987" providerId="LiveId" clId="{871F2907-39E4-42E1-AE40-9976AEFB40B4}" dt="2023-06-28T23:49:11.756" v="2022" actId="478"/>
          <ac:spMkLst>
            <pc:docMk/>
            <pc:sldMk cId="2922563202" sldId="3253"/>
            <ac:spMk id="5" creationId="{599073DB-507B-80CE-1A7D-EAC40D35A5DF}"/>
          </ac:spMkLst>
        </pc:spChg>
        <pc:spChg chg="add del mod">
          <ac:chgData name="Rodrigo Sepúlveda" userId="50ee0485c991b987" providerId="LiveId" clId="{871F2907-39E4-42E1-AE40-9976AEFB40B4}" dt="2023-06-28T23:52:02.104" v="2056" actId="478"/>
          <ac:spMkLst>
            <pc:docMk/>
            <pc:sldMk cId="2922563202" sldId="3253"/>
            <ac:spMk id="6" creationId="{3F6648C6-6801-2A4E-6E3B-B2DB98B31871}"/>
          </ac:spMkLst>
        </pc:spChg>
        <pc:spChg chg="del">
          <ac:chgData name="Rodrigo Sepúlveda" userId="50ee0485c991b987" providerId="LiveId" clId="{871F2907-39E4-42E1-AE40-9976AEFB40B4}" dt="2023-06-28T23:42:56.428" v="1449" actId="478"/>
          <ac:spMkLst>
            <pc:docMk/>
            <pc:sldMk cId="2922563202" sldId="3253"/>
            <ac:spMk id="10" creationId="{80A4587C-EF8D-DCAC-3A8A-E0CE00DB3911}"/>
          </ac:spMkLst>
        </pc:spChg>
        <pc:spChg chg="add mod">
          <ac:chgData name="Rodrigo Sepúlveda" userId="50ee0485c991b987" providerId="LiveId" clId="{871F2907-39E4-42E1-AE40-9976AEFB40B4}" dt="2023-06-29T00:45:14.537" v="2362" actId="2085"/>
          <ac:spMkLst>
            <pc:docMk/>
            <pc:sldMk cId="2922563202" sldId="3253"/>
            <ac:spMk id="11" creationId="{5C9D2B18-729B-711C-43DA-A59E704882FC}"/>
          </ac:spMkLst>
        </pc:spChg>
        <pc:spChg chg="add mod">
          <ac:chgData name="Rodrigo Sepúlveda" userId="50ee0485c991b987" providerId="LiveId" clId="{871F2907-39E4-42E1-AE40-9976AEFB40B4}" dt="2023-06-29T00:45:18.298" v="2364" actId="1076"/>
          <ac:spMkLst>
            <pc:docMk/>
            <pc:sldMk cId="2922563202" sldId="3253"/>
            <ac:spMk id="12" creationId="{1ACAEAED-806B-BAF8-5CCE-BC6E31630247}"/>
          </ac:spMkLst>
        </pc:spChg>
        <pc:spChg chg="del">
          <ac:chgData name="Rodrigo Sepúlveda" userId="50ee0485c991b987" providerId="LiveId" clId="{871F2907-39E4-42E1-AE40-9976AEFB40B4}" dt="2023-06-28T23:42:53.684" v="1448" actId="478"/>
          <ac:spMkLst>
            <pc:docMk/>
            <pc:sldMk cId="2922563202" sldId="3253"/>
            <ac:spMk id="22" creationId="{C4FB2363-F91A-7503-27A9-EC9EFF7EF6FC}"/>
          </ac:spMkLst>
        </pc:spChg>
        <pc:grpChg chg="del">
          <ac:chgData name="Rodrigo Sepúlveda" userId="50ee0485c991b987" providerId="LiveId" clId="{871F2907-39E4-42E1-AE40-9976AEFB40B4}" dt="2023-06-28T23:43:56.544" v="1451" actId="478"/>
          <ac:grpSpMkLst>
            <pc:docMk/>
            <pc:sldMk cId="2922563202" sldId="3253"/>
            <ac:grpSpMk id="19" creationId="{D214ED14-F9ED-EEF5-FEA1-04AAEC1B65CC}"/>
          </ac:grpSpMkLst>
        </pc:grpChg>
        <pc:picChg chg="add mod ord">
          <ac:chgData name="Rodrigo Sepúlveda" userId="50ee0485c991b987" providerId="LiveId" clId="{871F2907-39E4-42E1-AE40-9976AEFB40B4}" dt="2023-06-29T00:45:23.518" v="2366" actId="1076"/>
          <ac:picMkLst>
            <pc:docMk/>
            <pc:sldMk cId="2922563202" sldId="3253"/>
            <ac:picMk id="7" creationId="{C34FB14B-01D7-7B5A-200B-2BD058F0379F}"/>
          </ac:picMkLst>
        </pc:picChg>
        <pc:picChg chg="add mod ord">
          <ac:chgData name="Rodrigo Sepúlveda" userId="50ee0485c991b987" providerId="LiveId" clId="{871F2907-39E4-42E1-AE40-9976AEFB40B4}" dt="2023-06-29T00:45:23.518" v="2366" actId="1076"/>
          <ac:picMkLst>
            <pc:docMk/>
            <pc:sldMk cId="2922563202" sldId="3253"/>
            <ac:picMk id="8" creationId="{0653A075-106A-3914-A7BE-3B6536F31FEE}"/>
          </ac:picMkLst>
        </pc:picChg>
        <pc:picChg chg="add mod ord">
          <ac:chgData name="Rodrigo Sepúlveda" userId="50ee0485c991b987" providerId="LiveId" clId="{871F2907-39E4-42E1-AE40-9976AEFB40B4}" dt="2023-06-29T00:45:23.518" v="2366" actId="1076"/>
          <ac:picMkLst>
            <pc:docMk/>
            <pc:sldMk cId="2922563202" sldId="3253"/>
            <ac:picMk id="9" creationId="{A7C7BDE1-BC4E-4E49-33E2-5CC7698D7EAB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6-29T00:49:52.302" v="2408" actId="47"/>
        <pc:sldMkLst>
          <pc:docMk/>
          <pc:sldMk cId="987634500" sldId="3254"/>
        </pc:sldMkLst>
        <pc:spChg chg="add del mod">
          <ac:chgData name="Rodrigo Sepúlveda" userId="50ee0485c991b987" providerId="LiveId" clId="{871F2907-39E4-42E1-AE40-9976AEFB40B4}" dt="2023-06-29T00:46:04.222" v="2376" actId="478"/>
          <ac:spMkLst>
            <pc:docMk/>
            <pc:sldMk cId="987634500" sldId="3254"/>
            <ac:spMk id="2" creationId="{57C4666D-21A0-C497-1FDC-C43E00F921F2}"/>
          </ac:spMkLst>
        </pc:spChg>
        <pc:spChg chg="add del mod">
          <ac:chgData name="Rodrigo Sepúlveda" userId="50ee0485c991b987" providerId="LiveId" clId="{871F2907-39E4-42E1-AE40-9976AEFB40B4}" dt="2023-06-28T23:50:54.433" v="2046" actId="478"/>
          <ac:spMkLst>
            <pc:docMk/>
            <pc:sldMk cId="987634500" sldId="3254"/>
            <ac:spMk id="3" creationId="{40BCADFB-D500-29BB-12D5-36A36FF2D4E1}"/>
          </ac:spMkLst>
        </pc:spChg>
        <pc:spChg chg="add mod">
          <ac:chgData name="Rodrigo Sepúlveda" userId="50ee0485c991b987" providerId="LiveId" clId="{871F2907-39E4-42E1-AE40-9976AEFB40B4}" dt="2023-06-29T00:00:36.732" v="2211" actId="1076"/>
          <ac:spMkLst>
            <pc:docMk/>
            <pc:sldMk cId="987634500" sldId="3254"/>
            <ac:spMk id="4" creationId="{D9CF4346-F73B-02A9-4BF9-AD64EC07FD04}"/>
          </ac:spMkLst>
        </pc:spChg>
        <pc:spChg chg="add mod">
          <ac:chgData name="Rodrigo Sepúlveda" userId="50ee0485c991b987" providerId="LiveId" clId="{871F2907-39E4-42E1-AE40-9976AEFB40B4}" dt="2023-06-29T00:00:31.129" v="2210"/>
          <ac:spMkLst>
            <pc:docMk/>
            <pc:sldMk cId="987634500" sldId="3254"/>
            <ac:spMk id="5" creationId="{1DE6A05D-39E5-4940-FAC2-2011E00FFFAD}"/>
          </ac:spMkLst>
        </pc:spChg>
        <pc:spChg chg="add mod">
          <ac:chgData name="Rodrigo Sepúlveda" userId="50ee0485c991b987" providerId="LiveId" clId="{871F2907-39E4-42E1-AE40-9976AEFB40B4}" dt="2023-06-29T00:01:09.029" v="2218" actId="1076"/>
          <ac:spMkLst>
            <pc:docMk/>
            <pc:sldMk cId="987634500" sldId="3254"/>
            <ac:spMk id="9" creationId="{02C23251-68E4-2ADC-E60A-98B961730680}"/>
          </ac:spMkLst>
        </pc:spChg>
        <pc:spChg chg="add mod">
          <ac:chgData name="Rodrigo Sepúlveda" userId="50ee0485c991b987" providerId="LiveId" clId="{871F2907-39E4-42E1-AE40-9976AEFB40B4}" dt="2023-06-29T00:01:14.569" v="2222" actId="1076"/>
          <ac:spMkLst>
            <pc:docMk/>
            <pc:sldMk cId="987634500" sldId="3254"/>
            <ac:spMk id="10" creationId="{E13DED8F-1B0D-37FA-8B21-38D917B14752}"/>
          </ac:spMkLst>
        </pc:spChg>
        <pc:spChg chg="add del mod">
          <ac:chgData name="Rodrigo Sepúlveda" userId="50ee0485c991b987" providerId="LiveId" clId="{871F2907-39E4-42E1-AE40-9976AEFB40B4}" dt="2023-06-29T00:45:37.289" v="2371"/>
          <ac:spMkLst>
            <pc:docMk/>
            <pc:sldMk cId="987634500" sldId="3254"/>
            <ac:spMk id="15" creationId="{727C5BBF-147E-A677-8D7A-DF31152D2CD8}"/>
          </ac:spMkLst>
        </pc:spChg>
        <pc:spChg chg="add mod">
          <ac:chgData name="Rodrigo Sepúlveda" userId="50ee0485c991b987" providerId="LiveId" clId="{871F2907-39E4-42E1-AE40-9976AEFB40B4}" dt="2023-06-29T00:46:59.341" v="2389" actId="14100"/>
          <ac:spMkLst>
            <pc:docMk/>
            <pc:sldMk cId="987634500" sldId="3254"/>
            <ac:spMk id="16" creationId="{921268F0-C3EC-CE19-412A-C59FBFB120D5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76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78" creationId="{00000000-0000-0000-0000-000000000000}"/>
          </ac:spMkLst>
        </pc:spChg>
        <pc:spChg chg="del mod">
          <ac:chgData name="Rodrigo Sepúlveda" userId="50ee0485c991b987" providerId="LiveId" clId="{871F2907-39E4-42E1-AE40-9976AEFB40B4}" dt="2023-06-28T23:50:12.315" v="2038" actId="478"/>
          <ac:spMkLst>
            <pc:docMk/>
            <pc:sldMk cId="987634500" sldId="3254"/>
            <ac:spMk id="3079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80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8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85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87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9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8T23:50:08.282" v="2036" actId="478"/>
          <ac:spMkLst>
            <pc:docMk/>
            <pc:sldMk cId="987634500" sldId="3254"/>
            <ac:spMk id="3093" creationId="{00000000-0000-0000-0000-000000000000}"/>
          </ac:spMkLst>
        </pc:spChg>
        <pc:picChg chg="add del mod ord">
          <ac:chgData name="Rodrigo Sepúlveda" userId="50ee0485c991b987" providerId="LiveId" clId="{871F2907-39E4-42E1-AE40-9976AEFB40B4}" dt="2023-06-29T00:44:49.674" v="2355" actId="478"/>
          <ac:picMkLst>
            <pc:docMk/>
            <pc:sldMk cId="987634500" sldId="3254"/>
            <ac:picMk id="6" creationId="{E431DE56-5858-4842-51EF-5482B836ACE6}"/>
          </ac:picMkLst>
        </pc:picChg>
        <pc:picChg chg="add del mod ord">
          <ac:chgData name="Rodrigo Sepúlveda" userId="50ee0485c991b987" providerId="LiveId" clId="{871F2907-39E4-42E1-AE40-9976AEFB40B4}" dt="2023-06-29T00:44:49.674" v="2355" actId="478"/>
          <ac:picMkLst>
            <pc:docMk/>
            <pc:sldMk cId="987634500" sldId="3254"/>
            <ac:picMk id="7" creationId="{2F33B07E-4D2B-A310-7C14-5F396D8B1ADF}"/>
          </ac:picMkLst>
        </pc:picChg>
        <pc:picChg chg="add del mod ord">
          <ac:chgData name="Rodrigo Sepúlveda" userId="50ee0485c991b987" providerId="LiveId" clId="{871F2907-39E4-42E1-AE40-9976AEFB40B4}" dt="2023-06-29T00:44:49.674" v="2355" actId="478"/>
          <ac:picMkLst>
            <pc:docMk/>
            <pc:sldMk cId="987634500" sldId="3254"/>
            <ac:picMk id="8" creationId="{0CD0A536-AADC-5595-2C5B-EE65B109E570}"/>
          </ac:picMkLst>
        </pc:picChg>
        <pc:picChg chg="add mod">
          <ac:chgData name="Rodrigo Sepúlveda" userId="50ee0485c991b987" providerId="LiveId" clId="{871F2907-39E4-42E1-AE40-9976AEFB40B4}" dt="2023-06-29T00:45:37.862" v="2372" actId="1076"/>
          <ac:picMkLst>
            <pc:docMk/>
            <pc:sldMk cId="987634500" sldId="3254"/>
            <ac:picMk id="12" creationId="{F68325A3-E1A2-0F35-6B78-32766744C9D3}"/>
          </ac:picMkLst>
        </pc:picChg>
        <pc:picChg chg="add mod">
          <ac:chgData name="Rodrigo Sepúlveda" userId="50ee0485c991b987" providerId="LiveId" clId="{871F2907-39E4-42E1-AE40-9976AEFB40B4}" dt="2023-06-29T00:45:37.862" v="2372" actId="1076"/>
          <ac:picMkLst>
            <pc:docMk/>
            <pc:sldMk cId="987634500" sldId="3254"/>
            <ac:picMk id="13" creationId="{3C22BF70-4AFC-C6F6-F111-8FB387763208}"/>
          </ac:picMkLst>
        </pc:picChg>
        <pc:picChg chg="add mod">
          <ac:chgData name="Rodrigo Sepúlveda" userId="50ee0485c991b987" providerId="LiveId" clId="{871F2907-39E4-42E1-AE40-9976AEFB40B4}" dt="2023-06-29T00:45:37.862" v="2372" actId="1076"/>
          <ac:picMkLst>
            <pc:docMk/>
            <pc:sldMk cId="987634500" sldId="3254"/>
            <ac:picMk id="14" creationId="{5DAB4CD4-3CFA-BF64-65D9-A3AD4C3ECF59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6T16:02:08.115" v="12763" actId="47"/>
        <pc:sldMkLst>
          <pc:docMk/>
          <pc:sldMk cId="2216250779" sldId="3254"/>
        </pc:sldMkLst>
        <pc:spChg chg="add del mod">
          <ac:chgData name="Rodrigo Sepúlveda" userId="50ee0485c991b987" providerId="LiveId" clId="{871F2907-39E4-42E1-AE40-9976AEFB40B4}" dt="2023-06-29T01:01:51.826" v="2509" actId="478"/>
          <ac:spMkLst>
            <pc:docMk/>
            <pc:sldMk cId="2216250779" sldId="3254"/>
            <ac:spMk id="2" creationId="{5BD0DA30-11CB-685E-74A8-4B6637FC6E8B}"/>
          </ac:spMkLst>
        </pc:spChg>
        <pc:spChg chg="add del mod">
          <ac:chgData name="Rodrigo Sepúlveda" userId="50ee0485c991b987" providerId="LiveId" clId="{871F2907-39E4-42E1-AE40-9976AEFB40B4}" dt="2023-06-29T01:01:53.615" v="2510" actId="478"/>
          <ac:spMkLst>
            <pc:docMk/>
            <pc:sldMk cId="2216250779" sldId="3254"/>
            <ac:spMk id="3" creationId="{EB50DE40-B544-8995-BB79-5E6994DF3B00}"/>
          </ac:spMkLst>
        </pc:spChg>
        <pc:spChg chg="add del mod">
          <ac:chgData name="Rodrigo Sepúlveda" userId="50ee0485c991b987" providerId="LiveId" clId="{871F2907-39E4-42E1-AE40-9976AEFB40B4}" dt="2023-06-29T01:01:07.441" v="2495" actId="478"/>
          <ac:spMkLst>
            <pc:docMk/>
            <pc:sldMk cId="2216250779" sldId="3254"/>
            <ac:spMk id="4" creationId="{E3E63D59-EDFE-C02D-1312-02E2F0DF39B4}"/>
          </ac:spMkLst>
        </pc:spChg>
        <pc:spChg chg="add mod">
          <ac:chgData name="Rodrigo Sepúlveda" userId="50ee0485c991b987" providerId="LiveId" clId="{871F2907-39E4-42E1-AE40-9976AEFB40B4}" dt="2023-06-29T01:01:12.377" v="2498" actId="121"/>
          <ac:spMkLst>
            <pc:docMk/>
            <pc:sldMk cId="2216250779" sldId="3254"/>
            <ac:spMk id="13" creationId="{33D11EE0-80CB-24C7-EB34-BCD52BCA4E36}"/>
          </ac:spMkLst>
        </pc:spChg>
        <pc:spChg chg="add mod">
          <ac:chgData name="Rodrigo Sepúlveda" userId="50ee0485c991b987" providerId="LiveId" clId="{871F2907-39E4-42E1-AE40-9976AEFB40B4}" dt="2023-06-29T01:01:57.914" v="2513" actId="1076"/>
          <ac:spMkLst>
            <pc:docMk/>
            <pc:sldMk cId="2216250779" sldId="3254"/>
            <ac:spMk id="14" creationId="{B5A475EB-1BDD-D6F5-548B-BEC0B9913D18}"/>
          </ac:spMkLst>
        </pc:spChg>
        <pc:spChg chg="add mod">
          <ac:chgData name="Rodrigo Sepúlveda" userId="50ee0485c991b987" providerId="LiveId" clId="{871F2907-39E4-42E1-AE40-9976AEFB40B4}" dt="2023-06-29T01:02:00.426" v="2515" actId="1076"/>
          <ac:spMkLst>
            <pc:docMk/>
            <pc:sldMk cId="2216250779" sldId="3254"/>
            <ac:spMk id="15" creationId="{235341A4-5BEF-39EC-8ED6-7469C0051983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76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78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79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80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8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85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87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91" creationId="{00000000-0000-0000-0000-000000000000}"/>
          </ac:spMkLst>
        </pc:spChg>
        <pc:spChg chg="del">
          <ac:chgData name="Rodrigo Sepúlveda" userId="50ee0485c991b987" providerId="LiveId" clId="{871F2907-39E4-42E1-AE40-9976AEFB40B4}" dt="2023-06-29T00:53:59.469" v="2437" actId="478"/>
          <ac:spMkLst>
            <pc:docMk/>
            <pc:sldMk cId="2216250779" sldId="3254"/>
            <ac:spMk id="3093" creationId="{00000000-0000-0000-0000-000000000000}"/>
          </ac:spMkLst>
        </pc:spChg>
        <pc:picChg chg="add del mod">
          <ac:chgData name="Rodrigo Sepúlveda" userId="50ee0485c991b987" providerId="LiveId" clId="{871F2907-39E4-42E1-AE40-9976AEFB40B4}" dt="2023-06-29T00:56:27.405" v="2479" actId="478"/>
          <ac:picMkLst>
            <pc:docMk/>
            <pc:sldMk cId="2216250779" sldId="3254"/>
            <ac:picMk id="6" creationId="{A61D8C56-7009-852F-A34B-27FE3D7DEA85}"/>
          </ac:picMkLst>
        </pc:picChg>
        <pc:picChg chg="add del mod">
          <ac:chgData name="Rodrigo Sepúlveda" userId="50ee0485c991b987" providerId="LiveId" clId="{871F2907-39E4-42E1-AE40-9976AEFB40B4}" dt="2023-06-29T00:59:39.374" v="2483" actId="478"/>
          <ac:picMkLst>
            <pc:docMk/>
            <pc:sldMk cId="2216250779" sldId="3254"/>
            <ac:picMk id="8" creationId="{03014824-AD06-6F47-5D11-584FE2D65755}"/>
          </ac:picMkLst>
        </pc:picChg>
        <pc:picChg chg="add mod ord modCrop">
          <ac:chgData name="Rodrigo Sepúlveda" userId="50ee0485c991b987" providerId="LiveId" clId="{871F2907-39E4-42E1-AE40-9976AEFB40B4}" dt="2023-07-01T20:32:17.808" v="8790" actId="1037"/>
          <ac:picMkLst>
            <pc:docMk/>
            <pc:sldMk cId="2216250779" sldId="3254"/>
            <ac:picMk id="10" creationId="{89DAEBCB-368D-F122-B700-507D923B184B}"/>
          </ac:picMkLst>
        </pc:picChg>
        <pc:picChg chg="del">
          <ac:chgData name="Rodrigo Sepúlveda" userId="50ee0485c991b987" providerId="LiveId" clId="{871F2907-39E4-42E1-AE40-9976AEFB40B4}" dt="2023-06-29T01:00:51.424" v="2491" actId="478"/>
          <ac:picMkLst>
            <pc:docMk/>
            <pc:sldMk cId="2216250779" sldId="3254"/>
            <ac:picMk id="11" creationId="{720CBAE3-A2AC-4A83-8597-423C2BF1AD49}"/>
          </ac:picMkLst>
        </pc:picChg>
        <pc:picChg chg="add mod ord">
          <ac:chgData name="Rodrigo Sepúlveda" userId="50ee0485c991b987" providerId="LiveId" clId="{871F2907-39E4-42E1-AE40-9976AEFB40B4}" dt="2023-06-29T01:01:41.877" v="2505" actId="1076"/>
          <ac:picMkLst>
            <pc:docMk/>
            <pc:sldMk cId="2216250779" sldId="3254"/>
            <ac:picMk id="12" creationId="{D962CAA5-ED26-2BD5-C926-EA2587361A65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6-29T00:49:45.080" v="2407" actId="47"/>
        <pc:sldMkLst>
          <pc:docMk/>
          <pc:sldMk cId="1045968027" sldId="3255"/>
        </pc:sldMkLst>
        <pc:spChg chg="add del mod">
          <ac:chgData name="Rodrigo Sepúlveda" userId="50ee0485c991b987" providerId="LiveId" clId="{871F2907-39E4-42E1-AE40-9976AEFB40B4}" dt="2023-06-28T23:51:27.616" v="2049" actId="478"/>
          <ac:spMkLst>
            <pc:docMk/>
            <pc:sldMk cId="1045968027" sldId="3255"/>
            <ac:spMk id="2" creationId="{6EEB3341-123E-5616-A09C-F72159534EC0}"/>
          </ac:spMkLst>
        </pc:spChg>
        <pc:spChg chg="mod">
          <ac:chgData name="Rodrigo Sepúlveda" userId="50ee0485c991b987" providerId="LiveId" clId="{871F2907-39E4-42E1-AE40-9976AEFB40B4}" dt="2023-06-28T23:51:36.745" v="2050" actId="14100"/>
          <ac:spMkLst>
            <pc:docMk/>
            <pc:sldMk cId="1045968027" sldId="3255"/>
            <ac:spMk id="3" creationId="{B8B6E6A2-DE7F-0D41-B958-C52C27822C71}"/>
          </ac:spMkLst>
        </pc:spChg>
        <pc:spChg chg="mod">
          <ac:chgData name="Rodrigo Sepúlveda" userId="50ee0485c991b987" providerId="LiveId" clId="{871F2907-39E4-42E1-AE40-9976AEFB40B4}" dt="2023-06-28T23:51:54.058" v="2054"/>
          <ac:spMkLst>
            <pc:docMk/>
            <pc:sldMk cId="1045968027" sldId="3255"/>
            <ac:spMk id="4" creationId="{4B26D06B-D208-5F34-985C-8F4D78B6FDB2}"/>
          </ac:spMkLst>
        </pc:spChg>
        <pc:spChg chg="add del mod">
          <ac:chgData name="Rodrigo Sepúlveda" userId="50ee0485c991b987" providerId="LiveId" clId="{871F2907-39E4-42E1-AE40-9976AEFB40B4}" dt="2023-06-29T00:45:58.420" v="2373" actId="478"/>
          <ac:spMkLst>
            <pc:docMk/>
            <pc:sldMk cId="1045968027" sldId="3255"/>
            <ac:spMk id="5" creationId="{BAAA43DE-2BC2-20C6-D96B-CAF753D6442C}"/>
          </ac:spMkLst>
        </pc:spChg>
        <pc:spChg chg="add del mod">
          <ac:chgData name="Rodrigo Sepúlveda" userId="50ee0485c991b987" providerId="LiveId" clId="{871F2907-39E4-42E1-AE40-9976AEFB40B4}" dt="2023-06-29T00:00:30.029" v="2209" actId="478"/>
          <ac:spMkLst>
            <pc:docMk/>
            <pc:sldMk cId="1045968027" sldId="3255"/>
            <ac:spMk id="12" creationId="{74F1F1B2-422C-E252-3AC2-E62541B9BB36}"/>
          </ac:spMkLst>
        </pc:spChg>
        <pc:spChg chg="add mod">
          <ac:chgData name="Rodrigo Sepúlveda" userId="50ee0485c991b987" providerId="LiveId" clId="{871F2907-39E4-42E1-AE40-9976AEFB40B4}" dt="2023-06-29T00:46:01.539" v="2375" actId="1076"/>
          <ac:spMkLst>
            <pc:docMk/>
            <pc:sldMk cId="1045968027" sldId="3255"/>
            <ac:spMk id="13" creationId="{647700A4-F473-6E3B-1B40-0017179F7AB6}"/>
          </ac:spMkLst>
        </pc:spChg>
        <pc:picChg chg="add mod ord modCrop">
          <ac:chgData name="Rodrigo Sepúlveda" userId="50ee0485c991b987" providerId="LiveId" clId="{871F2907-39E4-42E1-AE40-9976AEFB40B4}" dt="2023-06-29T00:44:42.637" v="2354" actId="1037"/>
          <ac:picMkLst>
            <pc:docMk/>
            <pc:sldMk cId="1045968027" sldId="3255"/>
            <ac:picMk id="7" creationId="{369C159C-241C-C1B7-4552-046E298E36DD}"/>
          </ac:picMkLst>
        </pc:picChg>
        <pc:picChg chg="add mod ord modCrop">
          <ac:chgData name="Rodrigo Sepúlveda" userId="50ee0485c991b987" providerId="LiveId" clId="{871F2907-39E4-42E1-AE40-9976AEFB40B4}" dt="2023-06-29T00:44:42.637" v="2354" actId="1037"/>
          <ac:picMkLst>
            <pc:docMk/>
            <pc:sldMk cId="1045968027" sldId="3255"/>
            <ac:picMk id="9" creationId="{F7225081-09C4-0495-5858-B61C068F9FFA}"/>
          </ac:picMkLst>
        </pc:picChg>
        <pc:picChg chg="add mod ord modCrop">
          <ac:chgData name="Rodrigo Sepúlveda" userId="50ee0485c991b987" providerId="LiveId" clId="{871F2907-39E4-42E1-AE40-9976AEFB40B4}" dt="2023-06-29T00:44:42.637" v="2354" actId="1037"/>
          <ac:picMkLst>
            <pc:docMk/>
            <pc:sldMk cId="1045968027" sldId="3255"/>
            <ac:picMk id="11" creationId="{1CD143A0-33A8-9C66-F218-2E8187B524F8}"/>
          </ac:picMkLst>
        </pc:picChg>
      </pc:sldChg>
      <pc:sldChg chg="delSp modSp add del mod">
        <pc:chgData name="Rodrigo Sepúlveda" userId="50ee0485c991b987" providerId="LiveId" clId="{871F2907-39E4-42E1-AE40-9976AEFB40B4}" dt="2023-06-29T01:14:21.163" v="2544" actId="47"/>
        <pc:sldMkLst>
          <pc:docMk/>
          <pc:sldMk cId="1548206576" sldId="3255"/>
        </pc:sldMkLst>
        <pc:spChg chg="del">
          <ac:chgData name="Rodrigo Sepúlveda" userId="50ee0485c991b987" providerId="LiveId" clId="{871F2907-39E4-42E1-AE40-9976AEFB40B4}" dt="2023-06-29T01:13:44.754" v="2538" actId="478"/>
          <ac:spMkLst>
            <pc:docMk/>
            <pc:sldMk cId="1548206576" sldId="3255"/>
            <ac:spMk id="3" creationId="{39F04720-CA59-265E-1DBB-3D2A6B42466B}"/>
          </ac:spMkLst>
        </pc:spChg>
        <pc:spChg chg="del">
          <ac:chgData name="Rodrigo Sepúlveda" userId="50ee0485c991b987" providerId="LiveId" clId="{871F2907-39E4-42E1-AE40-9976AEFB40B4}" dt="2023-06-29T01:13:44.754" v="2538" actId="478"/>
          <ac:spMkLst>
            <pc:docMk/>
            <pc:sldMk cId="1548206576" sldId="3255"/>
            <ac:spMk id="4" creationId="{045ED9BA-BE52-DEEC-D90A-A9C93B3E49EA}"/>
          </ac:spMkLst>
        </pc:spChg>
        <pc:picChg chg="mod">
          <ac:chgData name="Rodrigo Sepúlveda" userId="50ee0485c991b987" providerId="LiveId" clId="{871F2907-39E4-42E1-AE40-9976AEFB40B4}" dt="2023-06-29T01:13:41.386" v="2537" actId="197"/>
          <ac:picMkLst>
            <pc:docMk/>
            <pc:sldMk cId="1548206576" sldId="3255"/>
            <ac:picMk id="11" creationId="{720CBAE3-A2AC-4A83-8597-423C2BF1AD49}"/>
          </ac:picMkLst>
        </pc:picChg>
      </pc:sldChg>
      <pc:sldChg chg="addSp modSp add mod ord">
        <pc:chgData name="Rodrigo Sepúlveda" userId="50ee0485c991b987" providerId="LiveId" clId="{871F2907-39E4-42E1-AE40-9976AEFB40B4}" dt="2023-06-29T15:05:01.154" v="3577"/>
        <pc:sldMkLst>
          <pc:docMk/>
          <pc:sldMk cId="2683908280" sldId="3256"/>
        </pc:sldMkLst>
        <pc:spChg chg="add mod">
          <ac:chgData name="Rodrigo Sepúlveda" userId="50ee0485c991b987" providerId="LiveId" clId="{871F2907-39E4-42E1-AE40-9976AEFB40B4}" dt="2023-06-29T01:14:35.692" v="2547" actId="2085"/>
          <ac:spMkLst>
            <pc:docMk/>
            <pc:sldMk cId="2683908280" sldId="3256"/>
            <ac:spMk id="2" creationId="{1053838D-EBBE-38E3-63A8-561398619A3D}"/>
          </ac:spMkLst>
        </pc:spChg>
        <pc:spChg chg="add mod">
          <ac:chgData name="Rodrigo Sepúlveda" userId="50ee0485c991b987" providerId="LiveId" clId="{871F2907-39E4-42E1-AE40-9976AEFB40B4}" dt="2023-06-29T01:14:39.401" v="2549" actId="1076"/>
          <ac:spMkLst>
            <pc:docMk/>
            <pc:sldMk cId="2683908280" sldId="3256"/>
            <ac:spMk id="3" creationId="{647019FE-6BCD-0466-2603-04C3881037F5}"/>
          </ac:spMkLst>
        </pc:spChg>
        <pc:spChg chg="add mod">
          <ac:chgData name="Rodrigo Sepúlveda" userId="50ee0485c991b987" providerId="LiveId" clId="{871F2907-39E4-42E1-AE40-9976AEFB40B4}" dt="2023-06-29T15:05:01.154" v="3577"/>
          <ac:spMkLst>
            <pc:docMk/>
            <pc:sldMk cId="2683908280" sldId="3256"/>
            <ac:spMk id="4" creationId="{9BD91DED-1A5B-E599-2AAC-7A998BBABAC5}"/>
          </ac:spMkLst>
        </pc:spChg>
      </pc:sldChg>
      <pc:sldChg chg="add del">
        <pc:chgData name="Rodrigo Sepúlveda" userId="50ee0485c991b987" providerId="LiveId" clId="{871F2907-39E4-42E1-AE40-9976AEFB40B4}" dt="2023-06-29T01:14:56.774" v="2551" actId="47"/>
        <pc:sldMkLst>
          <pc:docMk/>
          <pc:sldMk cId="1332393655" sldId="3257"/>
        </pc:sldMkLst>
      </pc:sldChg>
      <pc:sldChg chg="addSp delSp modSp add del mod">
        <pc:chgData name="Rodrigo Sepúlveda" userId="50ee0485c991b987" providerId="LiveId" clId="{871F2907-39E4-42E1-AE40-9976AEFB40B4}" dt="2023-06-29T01:52:02.734" v="2880" actId="47"/>
        <pc:sldMkLst>
          <pc:docMk/>
          <pc:sldMk cId="3692248388" sldId="3257"/>
        </pc:sldMkLst>
        <pc:spChg chg="mod">
          <ac:chgData name="Rodrigo Sepúlveda" userId="50ee0485c991b987" providerId="LiveId" clId="{871F2907-39E4-42E1-AE40-9976AEFB40B4}" dt="2023-06-29T01:15:13.272" v="2592" actId="20577"/>
          <ac:spMkLst>
            <pc:docMk/>
            <pc:sldMk cId="3692248388" sldId="3257"/>
            <ac:spMk id="9" creationId="{27051978-903E-B42B-5BDE-77EE61DC475A}"/>
          </ac:spMkLst>
        </pc:spChg>
        <pc:graphicFrameChg chg="add del mod modGraphic">
          <ac:chgData name="Rodrigo Sepúlveda" userId="50ee0485c991b987" providerId="LiveId" clId="{871F2907-39E4-42E1-AE40-9976AEFB40B4}" dt="2023-06-29T01:41:25.748" v="2843" actId="478"/>
          <ac:graphicFrameMkLst>
            <pc:docMk/>
            <pc:sldMk cId="3692248388" sldId="3257"/>
            <ac:graphicFrameMk id="4" creationId="{EAD06FEE-9D14-5D1A-F9A8-4C888D80EDB7}"/>
          </ac:graphicFrameMkLst>
        </pc:graphicFrameChg>
        <pc:graphicFrameChg chg="add mod">
          <ac:chgData name="Rodrigo Sepúlveda" userId="50ee0485c991b987" providerId="LiveId" clId="{871F2907-39E4-42E1-AE40-9976AEFB40B4}" dt="2023-06-29T01:49:51.420" v="2860" actId="1076"/>
          <ac:graphicFrameMkLst>
            <pc:docMk/>
            <pc:sldMk cId="3692248388" sldId="3257"/>
            <ac:graphicFrameMk id="17" creationId="{3C63A603-7D02-701B-D595-CD2F757E9E0A}"/>
          </ac:graphicFrameMkLst>
        </pc:graphicFrameChg>
        <pc:picChg chg="add del mod">
          <ac:chgData name="Rodrigo Sepúlveda" userId="50ee0485c991b987" providerId="LiveId" clId="{871F2907-39E4-42E1-AE40-9976AEFB40B4}" dt="2023-06-29T01:33:45.069" v="2723" actId="478"/>
          <ac:picMkLst>
            <pc:docMk/>
            <pc:sldMk cId="3692248388" sldId="3257"/>
            <ac:picMk id="6" creationId="{4BC93FC8-7B34-F01A-0309-3CDB0F26B4AB}"/>
          </ac:picMkLst>
        </pc:picChg>
        <pc:picChg chg="add del mod">
          <ac:chgData name="Rodrigo Sepúlveda" userId="50ee0485c991b987" providerId="LiveId" clId="{871F2907-39E4-42E1-AE40-9976AEFB40B4}" dt="2023-06-29T01:34:10.721" v="2729" actId="478"/>
          <ac:picMkLst>
            <pc:docMk/>
            <pc:sldMk cId="3692248388" sldId="3257"/>
            <ac:picMk id="8" creationId="{DD39B9B6-0777-4B13-1D16-828EBFC11EE8}"/>
          </ac:picMkLst>
        </pc:picChg>
        <pc:picChg chg="mod">
          <ac:chgData name="Rodrigo Sepúlveda" userId="50ee0485c991b987" providerId="LiveId" clId="{871F2907-39E4-42E1-AE40-9976AEFB40B4}" dt="2023-06-29T01:36:43.123" v="2741" actId="1076"/>
          <ac:picMkLst>
            <pc:docMk/>
            <pc:sldMk cId="3692248388" sldId="3257"/>
            <ac:picMk id="11" creationId="{720CBAE3-A2AC-4A83-8597-423C2BF1AD49}"/>
          </ac:picMkLst>
        </pc:picChg>
        <pc:picChg chg="add del mod">
          <ac:chgData name="Rodrigo Sepúlveda" userId="50ee0485c991b987" providerId="LiveId" clId="{871F2907-39E4-42E1-AE40-9976AEFB40B4}" dt="2023-06-29T01:36:40.729" v="2740" actId="478"/>
          <ac:picMkLst>
            <pc:docMk/>
            <pc:sldMk cId="3692248388" sldId="3257"/>
            <ac:picMk id="12" creationId="{0476F743-F79F-33F0-5E7D-F80F7BD8B7A2}"/>
          </ac:picMkLst>
        </pc:picChg>
        <pc:picChg chg="add del mod">
          <ac:chgData name="Rodrigo Sepúlveda" userId="50ee0485c991b987" providerId="LiveId" clId="{871F2907-39E4-42E1-AE40-9976AEFB40B4}" dt="2023-06-29T01:38:01.995" v="2784" actId="478"/>
          <ac:picMkLst>
            <pc:docMk/>
            <pc:sldMk cId="3692248388" sldId="3257"/>
            <ac:picMk id="14" creationId="{F0EF4E23-F28B-3116-2291-89C7306D95A2}"/>
          </ac:picMkLst>
        </pc:picChg>
        <pc:picChg chg="add mod modCrop">
          <ac:chgData name="Rodrigo Sepúlveda" userId="50ee0485c991b987" providerId="LiveId" clId="{871F2907-39E4-42E1-AE40-9976AEFB40B4}" dt="2023-06-29T01:49:53.156" v="2861" actId="1076"/>
          <ac:picMkLst>
            <pc:docMk/>
            <pc:sldMk cId="3692248388" sldId="3257"/>
            <ac:picMk id="16" creationId="{DC97F5C1-4019-103F-D2E8-6BDAC948441A}"/>
          </ac:picMkLst>
        </pc:picChg>
      </pc:sldChg>
      <pc:sldChg chg="addSp delSp modSp add del mod delAnim">
        <pc:chgData name="Rodrigo Sepúlveda" userId="50ee0485c991b987" providerId="LiveId" clId="{871F2907-39E4-42E1-AE40-9976AEFB40B4}" dt="2023-06-29T01:52:04.434" v="2881" actId="47"/>
        <pc:sldMkLst>
          <pc:docMk/>
          <pc:sldMk cId="4270425462" sldId="3258"/>
        </pc:sldMkLst>
        <pc:spChg chg="add del">
          <ac:chgData name="Rodrigo Sepúlveda" userId="50ee0485c991b987" providerId="LiveId" clId="{871F2907-39E4-42E1-AE40-9976AEFB40B4}" dt="2023-06-29T01:39:48.210" v="2825" actId="22"/>
          <ac:spMkLst>
            <pc:docMk/>
            <pc:sldMk cId="4270425462" sldId="3258"/>
            <ac:spMk id="3" creationId="{03CA7C67-393E-F69B-9BA8-EB490E05EB73}"/>
          </ac:spMkLst>
        </pc:spChg>
        <pc:spChg chg="mod">
          <ac:chgData name="Rodrigo Sepúlveda" userId="50ee0485c991b987" providerId="LiveId" clId="{871F2907-39E4-42E1-AE40-9976AEFB40B4}" dt="2023-06-29T01:39:40.059" v="2823" actId="20577"/>
          <ac:spMkLst>
            <pc:docMk/>
            <pc:sldMk cId="4270425462" sldId="3258"/>
            <ac:spMk id="13" creationId="{33D11EE0-80CB-24C7-EB34-BCD52BCA4E36}"/>
          </ac:spMkLst>
        </pc:spChg>
        <pc:graphicFrameChg chg="add mod modGraphic">
          <ac:chgData name="Rodrigo Sepúlveda" userId="50ee0485c991b987" providerId="LiveId" clId="{871F2907-39E4-42E1-AE40-9976AEFB40B4}" dt="2023-06-29T01:42:25.430" v="2851" actId="1076"/>
          <ac:graphicFrameMkLst>
            <pc:docMk/>
            <pc:sldMk cId="4270425462" sldId="3258"/>
            <ac:graphicFrameMk id="4" creationId="{EE9277F4-725B-4A86-4A02-77DB9D4A1609}"/>
          </ac:graphicFrameMkLst>
        </pc:graphicFrameChg>
        <pc:picChg chg="add mod">
          <ac:chgData name="Rodrigo Sepúlveda" userId="50ee0485c991b987" providerId="LiveId" clId="{871F2907-39E4-42E1-AE40-9976AEFB40B4}" dt="2023-06-29T01:40:51.898" v="2837" actId="1076"/>
          <ac:picMkLst>
            <pc:docMk/>
            <pc:sldMk cId="4270425462" sldId="3258"/>
            <ac:picMk id="5" creationId="{7A64629A-D545-07BA-829D-3242E2924F02}"/>
          </ac:picMkLst>
        </pc:picChg>
        <pc:picChg chg="del">
          <ac:chgData name="Rodrigo Sepúlveda" userId="50ee0485c991b987" providerId="LiveId" clId="{871F2907-39E4-42E1-AE40-9976AEFB40B4}" dt="2023-06-29T01:39:29.932" v="2821" actId="478"/>
          <ac:picMkLst>
            <pc:docMk/>
            <pc:sldMk cId="4270425462" sldId="3258"/>
            <ac:picMk id="10" creationId="{89DAEBCB-368D-F122-B700-507D923B184B}"/>
          </ac:picMkLst>
        </pc:picChg>
      </pc:sldChg>
      <pc:sldChg chg="addSp delSp modSp add mod addAnim delAnim modAnim">
        <pc:chgData name="Rodrigo Sepúlveda" userId="50ee0485c991b987" providerId="LiveId" clId="{871F2907-39E4-42E1-AE40-9976AEFB40B4}" dt="2023-07-03T22:27:12.401" v="10063" actId="14861"/>
        <pc:sldMkLst>
          <pc:docMk/>
          <pc:sldMk cId="2852366157" sldId="3259"/>
        </pc:sldMkLst>
        <pc:spChg chg="add del mod">
          <ac:chgData name="Rodrigo Sepúlveda" userId="50ee0485c991b987" providerId="LiveId" clId="{871F2907-39E4-42E1-AE40-9976AEFB40B4}" dt="2023-06-29T15:59:31.414" v="4639" actId="478"/>
          <ac:spMkLst>
            <pc:docMk/>
            <pc:sldMk cId="2852366157" sldId="3259"/>
            <ac:spMk id="4" creationId="{50989E78-2B84-CE56-D0F8-94A26E6DA1B2}"/>
          </ac:spMkLst>
        </pc:spChg>
        <pc:spChg chg="add mod">
          <ac:chgData name="Rodrigo Sepúlveda" userId="50ee0485c991b987" providerId="LiveId" clId="{871F2907-39E4-42E1-AE40-9976AEFB40B4}" dt="2023-06-29T15:59:37.147" v="4641" actId="207"/>
          <ac:spMkLst>
            <pc:docMk/>
            <pc:sldMk cId="2852366157" sldId="3259"/>
            <ac:spMk id="6" creationId="{ED2F6346-F296-3E55-B77B-90DAD0012C68}"/>
          </ac:spMkLst>
        </pc:spChg>
        <pc:spChg chg="del">
          <ac:chgData name="Rodrigo Sepúlveda" userId="50ee0485c991b987" providerId="LiveId" clId="{871F2907-39E4-42E1-AE40-9976AEFB40B4}" dt="2023-06-29T01:42:10.228" v="2849" actId="478"/>
          <ac:spMkLst>
            <pc:docMk/>
            <pc:sldMk cId="2852366157" sldId="3259"/>
            <ac:spMk id="9" creationId="{27051978-903E-B42B-5BDE-77EE61DC475A}"/>
          </ac:spMkLst>
        </pc:spChg>
        <pc:graphicFrameChg chg="add mod modGraphic">
          <ac:chgData name="Rodrigo Sepúlveda" userId="50ee0485c991b987" providerId="LiveId" clId="{871F2907-39E4-42E1-AE40-9976AEFB40B4}" dt="2023-07-03T22:27:12.401" v="10063" actId="14861"/>
          <ac:graphicFrameMkLst>
            <pc:docMk/>
            <pc:sldMk cId="2852366157" sldId="3259"/>
            <ac:graphicFrameMk id="5" creationId="{DAD4B62B-37CE-8B88-BD4E-DAE892F8FAFA}"/>
          </ac:graphicFrameMkLst>
        </pc:graphicFrameChg>
        <pc:graphicFrameChg chg="del mod">
          <ac:chgData name="Rodrigo Sepúlveda" userId="50ee0485c991b987" providerId="LiveId" clId="{871F2907-39E4-42E1-AE40-9976AEFB40B4}" dt="2023-06-29T01:42:48.230" v="2856" actId="478"/>
          <ac:graphicFrameMkLst>
            <pc:docMk/>
            <pc:sldMk cId="2852366157" sldId="3259"/>
            <ac:graphicFrameMk id="17" creationId="{3C63A603-7D02-701B-D595-CD2F757E9E0A}"/>
          </ac:graphicFrameMkLst>
        </pc:graphicFrameChg>
        <pc:picChg chg="add mod">
          <ac:chgData name="Rodrigo Sepúlveda" userId="50ee0485c991b987" providerId="LiveId" clId="{871F2907-39E4-42E1-AE40-9976AEFB40B4}" dt="2023-06-29T20:24:34.374" v="7372" actId="14100"/>
          <ac:picMkLst>
            <pc:docMk/>
            <pc:sldMk cId="2852366157" sldId="3259"/>
            <ac:picMk id="7" creationId="{31208EAC-1FEA-B674-37D8-4439BD6847CE}"/>
          </ac:picMkLst>
        </pc:picChg>
        <pc:picChg chg="add del mod">
          <ac:chgData name="Rodrigo Sepúlveda" userId="50ee0485c991b987" providerId="LiveId" clId="{871F2907-39E4-42E1-AE40-9976AEFB40B4}" dt="2023-06-29T20:24:31.175" v="7371" actId="478"/>
          <ac:picMkLst>
            <pc:docMk/>
            <pc:sldMk cId="2852366157" sldId="3259"/>
            <ac:picMk id="16" creationId="{DC97F5C1-4019-103F-D2E8-6BDAC948441A}"/>
          </ac:picMkLst>
        </pc:picChg>
      </pc:sldChg>
      <pc:sldChg chg="add del">
        <pc:chgData name="Rodrigo Sepúlveda" userId="50ee0485c991b987" providerId="LiveId" clId="{871F2907-39E4-42E1-AE40-9976AEFB40B4}" dt="2023-06-29T01:59:06.049" v="2891"/>
        <pc:sldMkLst>
          <pc:docMk/>
          <pc:sldMk cId="758844797" sldId="3260"/>
        </pc:sldMkLst>
      </pc:sldChg>
      <pc:sldChg chg="addSp modSp add del mod">
        <pc:chgData name="Rodrigo Sepúlveda" userId="50ee0485c991b987" providerId="LiveId" clId="{871F2907-39E4-42E1-AE40-9976AEFB40B4}" dt="2023-06-29T02:00:50.737" v="2904" actId="47"/>
        <pc:sldMkLst>
          <pc:docMk/>
          <pc:sldMk cId="2112950060" sldId="3260"/>
        </pc:sldMkLst>
        <pc:picChg chg="add mod">
          <ac:chgData name="Rodrigo Sepúlveda" userId="50ee0485c991b987" providerId="LiveId" clId="{871F2907-39E4-42E1-AE40-9976AEFB40B4}" dt="2023-06-29T01:59:41.416" v="2896" actId="1076"/>
          <ac:picMkLst>
            <pc:docMk/>
            <pc:sldMk cId="2112950060" sldId="3260"/>
            <ac:picMk id="4" creationId="{71ADDF9C-9609-CA44-DFAA-5FE318E8671A}"/>
          </ac:picMkLst>
        </pc:picChg>
      </pc:sldChg>
      <pc:sldChg chg="addSp delSp modSp add mod modAnim">
        <pc:chgData name="Rodrigo Sepúlveda" userId="50ee0485c991b987" providerId="LiveId" clId="{871F2907-39E4-42E1-AE40-9976AEFB40B4}" dt="2023-07-01T16:43:18.919" v="8738" actId="1440"/>
        <pc:sldMkLst>
          <pc:docMk/>
          <pc:sldMk cId="1501267813" sldId="3261"/>
        </pc:sldMkLst>
        <pc:spChg chg="mod">
          <ac:chgData name="Rodrigo Sepúlveda" userId="50ee0485c991b987" providerId="LiveId" clId="{871F2907-39E4-42E1-AE40-9976AEFB40B4}" dt="2023-06-29T02:19:41.367" v="3077" actId="20577"/>
          <ac:spMkLst>
            <pc:docMk/>
            <pc:sldMk cId="1501267813" sldId="3261"/>
            <ac:spMk id="5" creationId="{8F5F4CDC-6F25-FA05-9F26-5D749EE24915}"/>
          </ac:spMkLst>
        </pc:spChg>
        <pc:picChg chg="del">
          <ac:chgData name="Rodrigo Sepúlveda" userId="50ee0485c991b987" providerId="LiveId" clId="{871F2907-39E4-42E1-AE40-9976AEFB40B4}" dt="2023-06-29T01:59:56.954" v="2900" actId="478"/>
          <ac:picMkLst>
            <pc:docMk/>
            <pc:sldMk cId="1501267813" sldId="3261"/>
            <ac:picMk id="4" creationId="{71ADDF9C-9609-CA44-DFAA-5FE318E8671A}"/>
          </ac:picMkLst>
        </pc:picChg>
        <pc:picChg chg="add mod modCrop">
          <ac:chgData name="Rodrigo Sepúlveda" userId="50ee0485c991b987" providerId="LiveId" clId="{871F2907-39E4-42E1-AE40-9976AEFB40B4}" dt="2023-07-01T16:43:18.919" v="8738" actId="1440"/>
          <ac:picMkLst>
            <pc:docMk/>
            <pc:sldMk cId="1501267813" sldId="3261"/>
            <ac:picMk id="8" creationId="{215BC38C-5E62-EFAE-1668-9F450B515200}"/>
          </ac:picMkLst>
        </pc:picChg>
      </pc:sldChg>
      <pc:sldChg chg="add del">
        <pc:chgData name="Rodrigo Sepúlveda" userId="50ee0485c991b987" providerId="LiveId" clId="{871F2907-39E4-42E1-AE40-9976AEFB40B4}" dt="2023-06-29T01:59:48.611" v="2898" actId="47"/>
        <pc:sldMkLst>
          <pc:docMk/>
          <pc:sldMk cId="1949781213" sldId="3261"/>
        </pc:sldMkLst>
      </pc:sldChg>
      <pc:sldChg chg="addSp delSp modSp add del mod modAnim">
        <pc:chgData name="Rodrigo Sepúlveda" userId="50ee0485c991b987" providerId="LiveId" clId="{871F2907-39E4-42E1-AE40-9976AEFB40B4}" dt="2023-07-01T14:51:36.908" v="8255" actId="47"/>
        <pc:sldMkLst>
          <pc:docMk/>
          <pc:sldMk cId="4248186921" sldId="3262"/>
        </pc:sldMkLst>
        <pc:spChg chg="add mod">
          <ac:chgData name="Rodrigo Sepúlveda" userId="50ee0485c991b987" providerId="LiveId" clId="{871F2907-39E4-42E1-AE40-9976AEFB40B4}" dt="2023-06-29T20:25:43.107" v="7384" actId="2085"/>
          <ac:spMkLst>
            <pc:docMk/>
            <pc:sldMk cId="4248186921" sldId="3262"/>
            <ac:spMk id="5" creationId="{DB537822-78AC-5017-FBD2-4839E1783729}"/>
          </ac:spMkLst>
        </pc:spChg>
        <pc:spChg chg="add del mod">
          <ac:chgData name="Rodrigo Sepúlveda" userId="50ee0485c991b987" providerId="LiveId" clId="{871F2907-39E4-42E1-AE40-9976AEFB40B4}" dt="2023-06-29T02:06:11.808" v="2924" actId="478"/>
          <ac:spMkLst>
            <pc:docMk/>
            <pc:sldMk cId="4248186921" sldId="3262"/>
            <ac:spMk id="6" creationId="{B248B0CA-4231-7843-EE2C-1AC350DABCBB}"/>
          </ac:spMkLst>
        </pc:spChg>
        <pc:spChg chg="add mod">
          <ac:chgData name="Rodrigo Sepúlveda" userId="50ee0485c991b987" providerId="LiveId" clId="{871F2907-39E4-42E1-AE40-9976AEFB40B4}" dt="2023-06-29T20:26:39.700" v="7410" actId="1035"/>
          <ac:spMkLst>
            <pc:docMk/>
            <pc:sldMk cId="4248186921" sldId="3262"/>
            <ac:spMk id="6" creationId="{F6E10E4D-C51B-D767-DB87-977D5D902D03}"/>
          </ac:spMkLst>
        </pc:spChg>
        <pc:spChg chg="add del mod">
          <ac:chgData name="Rodrigo Sepúlveda" userId="50ee0485c991b987" providerId="LiveId" clId="{871F2907-39E4-42E1-AE40-9976AEFB40B4}" dt="2023-06-29T02:12:33.856" v="3030" actId="478"/>
          <ac:spMkLst>
            <pc:docMk/>
            <pc:sldMk cId="4248186921" sldId="3262"/>
            <ac:spMk id="8" creationId="{49A0CB62-7D37-22C1-D1C7-128A626D3B51}"/>
          </ac:spMkLst>
        </pc:spChg>
        <pc:spChg chg="mod">
          <ac:chgData name="Rodrigo Sepúlveda" userId="50ee0485c991b987" providerId="LiveId" clId="{871F2907-39E4-42E1-AE40-9976AEFB40B4}" dt="2023-06-29T02:20:05.364" v="3102" actId="20577"/>
          <ac:spMkLst>
            <pc:docMk/>
            <pc:sldMk cId="4248186921" sldId="3262"/>
            <ac:spMk id="9" creationId="{27051978-903E-B42B-5BDE-77EE61DC475A}"/>
          </ac:spMkLst>
        </pc:spChg>
        <pc:spChg chg="add del mod">
          <ac:chgData name="Rodrigo Sepúlveda" userId="50ee0485c991b987" providerId="LiveId" clId="{871F2907-39E4-42E1-AE40-9976AEFB40B4}" dt="2023-06-29T02:06:50.184" v="2928" actId="478"/>
          <ac:spMkLst>
            <pc:docMk/>
            <pc:sldMk cId="4248186921" sldId="3262"/>
            <ac:spMk id="12" creationId="{1BAD3274-8835-0C37-E3AE-D62AD3E66C54}"/>
          </ac:spMkLst>
        </pc:spChg>
        <pc:spChg chg="add del mod">
          <ac:chgData name="Rodrigo Sepúlveda" userId="50ee0485c991b987" providerId="LiveId" clId="{871F2907-39E4-42E1-AE40-9976AEFB40B4}" dt="2023-06-29T02:12:41.820" v="3034" actId="478"/>
          <ac:spMkLst>
            <pc:docMk/>
            <pc:sldMk cId="4248186921" sldId="3262"/>
            <ac:spMk id="14" creationId="{B807800F-B303-3C5E-61E2-2ADC1BBD8D29}"/>
          </ac:spMkLst>
        </pc:spChg>
        <pc:spChg chg="add mod">
          <ac:chgData name="Rodrigo Sepúlveda" userId="50ee0485c991b987" providerId="LiveId" clId="{871F2907-39E4-42E1-AE40-9976AEFB40B4}" dt="2023-06-29T17:16:05.972" v="6489" actId="1036"/>
          <ac:spMkLst>
            <pc:docMk/>
            <pc:sldMk cId="4248186921" sldId="3262"/>
            <ac:spMk id="15" creationId="{34BCB557-F2EB-B848-C73A-76E31FEF95FC}"/>
          </ac:spMkLst>
        </pc:spChg>
        <pc:spChg chg="add mod">
          <ac:chgData name="Rodrigo Sepúlveda" userId="50ee0485c991b987" providerId="LiveId" clId="{871F2907-39E4-42E1-AE40-9976AEFB40B4}" dt="2023-06-29T14:13:05.212" v="3501" actId="692"/>
          <ac:spMkLst>
            <pc:docMk/>
            <pc:sldMk cId="4248186921" sldId="3262"/>
            <ac:spMk id="16" creationId="{8F5C1DBF-F40E-7C8A-3205-70A22240C8F1}"/>
          </ac:spMkLst>
        </pc:spChg>
        <pc:picChg chg="add mod">
          <ac:chgData name="Rodrigo Sepúlveda" userId="50ee0485c991b987" providerId="LiveId" clId="{871F2907-39E4-42E1-AE40-9976AEFB40B4}" dt="2023-06-29T02:05:01.532" v="2917" actId="14100"/>
          <ac:picMkLst>
            <pc:docMk/>
            <pc:sldMk cId="4248186921" sldId="3262"/>
            <ac:picMk id="4" creationId="{DABD95FF-7D40-702A-2FB3-E38591514E53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6-29T16:52:31.061" v="5875" actId="478"/>
        <pc:sldMkLst>
          <pc:docMk/>
          <pc:sldMk cId="759088369" sldId="3263"/>
        </pc:sldMkLst>
        <pc:spChg chg="del">
          <ac:chgData name="Rodrigo Sepúlveda" userId="50ee0485c991b987" providerId="LiveId" clId="{871F2907-39E4-42E1-AE40-9976AEFB40B4}" dt="2023-06-29T02:34:09.884" v="3269" actId="478"/>
          <ac:spMkLst>
            <pc:docMk/>
            <pc:sldMk cId="759088369" sldId="3263"/>
            <ac:spMk id="9" creationId="{27051978-903E-B42B-5BDE-77EE61DC475A}"/>
          </ac:spMkLst>
        </pc:spChg>
        <pc:spChg chg="del mod">
          <ac:chgData name="Rodrigo Sepúlveda" userId="50ee0485c991b987" providerId="LiveId" clId="{871F2907-39E4-42E1-AE40-9976AEFB40B4}" dt="2023-06-29T14:04:38.760" v="3342" actId="478"/>
          <ac:spMkLst>
            <pc:docMk/>
            <pc:sldMk cId="759088369" sldId="3263"/>
            <ac:spMk id="15" creationId="{34BCB557-F2EB-B848-C73A-76E31FEF95FC}"/>
          </ac:spMkLst>
        </pc:spChg>
        <pc:spChg chg="del">
          <ac:chgData name="Rodrigo Sepúlveda" userId="50ee0485c991b987" providerId="LiveId" clId="{871F2907-39E4-42E1-AE40-9976AEFB40B4}" dt="2023-06-29T02:20:33.562" v="3107" actId="478"/>
          <ac:spMkLst>
            <pc:docMk/>
            <pc:sldMk cId="759088369" sldId="3263"/>
            <ac:spMk id="16" creationId="{8F5C1DBF-F40E-7C8A-3205-70A22240C8F1}"/>
          </ac:spMkLst>
        </pc:spChg>
        <pc:spChg chg="add del mod">
          <ac:chgData name="Rodrigo Sepúlveda" userId="50ee0485c991b987" providerId="LiveId" clId="{871F2907-39E4-42E1-AE40-9976AEFB40B4}" dt="2023-06-29T15:04:58.312" v="3576" actId="478"/>
          <ac:spMkLst>
            <pc:docMk/>
            <pc:sldMk cId="759088369" sldId="3263"/>
            <ac:spMk id="20" creationId="{DF223FF2-4B16-580B-22AB-5A48D88CD6D6}"/>
          </ac:spMkLst>
        </pc:spChg>
        <pc:spChg chg="add mod">
          <ac:chgData name="Rodrigo Sepúlveda" userId="50ee0485c991b987" providerId="LiveId" clId="{871F2907-39E4-42E1-AE40-9976AEFB40B4}" dt="2023-06-29T14:58:24.929" v="3534" actId="1076"/>
          <ac:spMkLst>
            <pc:docMk/>
            <pc:sldMk cId="759088369" sldId="3263"/>
            <ac:spMk id="21" creationId="{12D9ED15-957F-C478-E7CD-AAD09D7595FE}"/>
          </ac:spMkLst>
        </pc:spChg>
        <pc:spChg chg="add mod">
          <ac:chgData name="Rodrigo Sepúlveda" userId="50ee0485c991b987" providerId="LiveId" clId="{871F2907-39E4-42E1-AE40-9976AEFB40B4}" dt="2023-06-29T14:08:48.729" v="3436" actId="1076"/>
          <ac:spMkLst>
            <pc:docMk/>
            <pc:sldMk cId="759088369" sldId="3263"/>
            <ac:spMk id="22" creationId="{E6D3A2C9-99FD-9E51-B1C1-55DDAF20A58F}"/>
          </ac:spMkLst>
        </pc:spChg>
        <pc:spChg chg="add del mod">
          <ac:chgData name="Rodrigo Sepúlveda" userId="50ee0485c991b987" providerId="LiveId" clId="{871F2907-39E4-42E1-AE40-9976AEFB40B4}" dt="2023-06-29T14:10:24.621" v="3457" actId="478"/>
          <ac:spMkLst>
            <pc:docMk/>
            <pc:sldMk cId="759088369" sldId="3263"/>
            <ac:spMk id="23" creationId="{FA7E0971-203D-9DE2-D279-D3DF0536B6B2}"/>
          </ac:spMkLst>
        </pc:spChg>
        <pc:spChg chg="add mod">
          <ac:chgData name="Rodrigo Sepúlveda" userId="50ee0485c991b987" providerId="LiveId" clId="{871F2907-39E4-42E1-AE40-9976AEFB40B4}" dt="2023-06-29T14:58:17.958" v="3533" actId="1076"/>
          <ac:spMkLst>
            <pc:docMk/>
            <pc:sldMk cId="759088369" sldId="3263"/>
            <ac:spMk id="24" creationId="{F3216553-2A8D-CCA4-3C3A-420880746D54}"/>
          </ac:spMkLst>
        </pc:spChg>
        <pc:spChg chg="add mod">
          <ac:chgData name="Rodrigo Sepúlveda" userId="50ee0485c991b987" providerId="LiveId" clId="{871F2907-39E4-42E1-AE40-9976AEFB40B4}" dt="2023-06-29T14:12:50.168" v="3499" actId="692"/>
          <ac:spMkLst>
            <pc:docMk/>
            <pc:sldMk cId="759088369" sldId="3263"/>
            <ac:spMk id="25" creationId="{4587F29D-CFE3-CE0A-1B11-5BEAFA119D6C}"/>
          </ac:spMkLst>
        </pc:spChg>
        <pc:spChg chg="add mod">
          <ac:chgData name="Rodrigo Sepúlveda" userId="50ee0485c991b987" providerId="LiveId" clId="{871F2907-39E4-42E1-AE40-9976AEFB40B4}" dt="2023-06-29T14:14:19.381" v="3509" actId="14100"/>
          <ac:spMkLst>
            <pc:docMk/>
            <pc:sldMk cId="759088369" sldId="3263"/>
            <ac:spMk id="26" creationId="{B1F62DD9-DA01-563F-29BB-5343F891AD9D}"/>
          </ac:spMkLst>
        </pc:spChg>
        <pc:spChg chg="add mod">
          <ac:chgData name="Rodrigo Sepúlveda" userId="50ee0485c991b987" providerId="LiveId" clId="{871F2907-39E4-42E1-AE40-9976AEFB40B4}" dt="2023-06-29T14:58:45.788" v="3537" actId="1036"/>
          <ac:spMkLst>
            <pc:docMk/>
            <pc:sldMk cId="759088369" sldId="3263"/>
            <ac:spMk id="27" creationId="{A9E138D0-5D8D-0AB5-D039-D3FB289DA706}"/>
          </ac:spMkLst>
        </pc:spChg>
        <pc:spChg chg="add mod">
          <ac:chgData name="Rodrigo Sepúlveda" userId="50ee0485c991b987" providerId="LiveId" clId="{871F2907-39E4-42E1-AE40-9976AEFB40B4}" dt="2023-06-29T15:14:04.257" v="4069" actId="1035"/>
          <ac:spMkLst>
            <pc:docMk/>
            <pc:sldMk cId="759088369" sldId="3263"/>
            <ac:spMk id="28" creationId="{5EF4648D-03A3-A92C-293E-A2BA66346139}"/>
          </ac:spMkLst>
        </pc:spChg>
        <pc:spChg chg="add del mod">
          <ac:chgData name="Rodrigo Sepúlveda" userId="50ee0485c991b987" providerId="LiveId" clId="{871F2907-39E4-42E1-AE40-9976AEFB40B4}" dt="2023-06-29T16:52:31.061" v="5875" actId="478"/>
          <ac:spMkLst>
            <pc:docMk/>
            <pc:sldMk cId="759088369" sldId="3263"/>
            <ac:spMk id="29" creationId="{17D2D238-1EE3-D630-33C4-2FBAAC5C247B}"/>
          </ac:spMkLst>
        </pc:spChg>
        <pc:picChg chg="del">
          <ac:chgData name="Rodrigo Sepúlveda" userId="50ee0485c991b987" providerId="LiveId" clId="{871F2907-39E4-42E1-AE40-9976AEFB40B4}" dt="2023-06-29T02:20:25.697" v="3104" actId="478"/>
          <ac:picMkLst>
            <pc:docMk/>
            <pc:sldMk cId="759088369" sldId="3263"/>
            <ac:picMk id="4" creationId="{DABD95FF-7D40-702A-2FB3-E38591514E53}"/>
          </ac:picMkLst>
        </pc:picChg>
        <pc:picChg chg="add del mod">
          <ac:chgData name="Rodrigo Sepúlveda" userId="50ee0485c991b987" providerId="LiveId" clId="{871F2907-39E4-42E1-AE40-9976AEFB40B4}" dt="2023-06-29T02:25:59.224" v="3174" actId="478"/>
          <ac:picMkLst>
            <pc:docMk/>
            <pc:sldMk cId="759088369" sldId="3263"/>
            <ac:picMk id="5" creationId="{F110631C-36C2-CF1B-2747-5C74096900FD}"/>
          </ac:picMkLst>
        </pc:picChg>
        <pc:picChg chg="add del mod">
          <ac:chgData name="Rodrigo Sepúlveda" userId="50ee0485c991b987" providerId="LiveId" clId="{871F2907-39E4-42E1-AE40-9976AEFB40B4}" dt="2023-06-29T02:27:50.816" v="3177" actId="478"/>
          <ac:picMkLst>
            <pc:docMk/>
            <pc:sldMk cId="759088369" sldId="3263"/>
            <ac:picMk id="7" creationId="{589A396A-EF15-9354-E191-73DDA71D2317}"/>
          </ac:picMkLst>
        </pc:picChg>
        <pc:picChg chg="add del mod modCrop">
          <ac:chgData name="Rodrigo Sepúlveda" userId="50ee0485c991b987" providerId="LiveId" clId="{871F2907-39E4-42E1-AE40-9976AEFB40B4}" dt="2023-06-29T02:30:37.133" v="3212" actId="478"/>
          <ac:picMkLst>
            <pc:docMk/>
            <pc:sldMk cId="759088369" sldId="3263"/>
            <ac:picMk id="10" creationId="{35D0C0F7-D212-1505-95FE-943A5B256839}"/>
          </ac:picMkLst>
        </pc:picChg>
        <pc:picChg chg="mod">
          <ac:chgData name="Rodrigo Sepúlveda" userId="50ee0485c991b987" providerId="LiveId" clId="{871F2907-39E4-42E1-AE40-9976AEFB40B4}" dt="2023-06-29T16:52:14.301" v="5720" actId="1076"/>
          <ac:picMkLst>
            <pc:docMk/>
            <pc:sldMk cId="759088369" sldId="3263"/>
            <ac:picMk id="11" creationId="{720CBAE3-A2AC-4A83-8597-423C2BF1AD49}"/>
          </ac:picMkLst>
        </pc:picChg>
        <pc:picChg chg="add mod modCrop">
          <ac:chgData name="Rodrigo Sepúlveda" userId="50ee0485c991b987" providerId="LiveId" clId="{871F2907-39E4-42E1-AE40-9976AEFB40B4}" dt="2023-06-29T14:58:11.471" v="3532" actId="1076"/>
          <ac:picMkLst>
            <pc:docMk/>
            <pc:sldMk cId="759088369" sldId="3263"/>
            <ac:picMk id="13" creationId="{5FD6866C-6597-4C33-39DA-3A59885D591C}"/>
          </ac:picMkLst>
        </pc:picChg>
        <pc:picChg chg="add del mod modCrop">
          <ac:chgData name="Rodrigo Sepúlveda" userId="50ee0485c991b987" providerId="LiveId" clId="{871F2907-39E4-42E1-AE40-9976AEFB40B4}" dt="2023-06-29T02:32:36.897" v="3265" actId="478"/>
          <ac:picMkLst>
            <pc:docMk/>
            <pc:sldMk cId="759088369" sldId="3263"/>
            <ac:picMk id="17" creationId="{17C1DE14-6FA0-BCBF-FF44-7548E07B161A}"/>
          </ac:picMkLst>
        </pc:picChg>
        <pc:picChg chg="add mod modCrop">
          <ac:chgData name="Rodrigo Sepúlveda" userId="50ee0485c991b987" providerId="LiveId" clId="{871F2907-39E4-42E1-AE40-9976AEFB40B4}" dt="2023-06-29T14:12:20.587" v="3490" actId="1076"/>
          <ac:picMkLst>
            <pc:docMk/>
            <pc:sldMk cId="759088369" sldId="3263"/>
            <ac:picMk id="19" creationId="{C2468A6A-B8AB-E23E-CEA0-79110DFE33F7}"/>
          </ac:picMkLst>
        </pc:picChg>
      </pc:sldChg>
      <pc:sldChg chg="delSp modSp add del mod">
        <pc:chgData name="Rodrigo Sepúlveda" userId="50ee0485c991b987" providerId="LiveId" clId="{871F2907-39E4-42E1-AE40-9976AEFB40B4}" dt="2023-06-29T02:12:36.641" v="3032" actId="47"/>
        <pc:sldMkLst>
          <pc:docMk/>
          <pc:sldMk cId="1322517566" sldId="3263"/>
        </pc:sldMkLst>
        <pc:spChg chg="del mod">
          <ac:chgData name="Rodrigo Sepúlveda" userId="50ee0485c991b987" providerId="LiveId" clId="{871F2907-39E4-42E1-AE40-9976AEFB40B4}" dt="2023-06-29T02:11:14.405" v="3027" actId="478"/>
          <ac:spMkLst>
            <pc:docMk/>
            <pc:sldMk cId="1322517566" sldId="3263"/>
            <ac:spMk id="8" creationId="{49A0CB62-7D37-22C1-D1C7-128A626D3B51}"/>
          </ac:spMkLst>
        </pc:spChg>
        <pc:spChg chg="mod">
          <ac:chgData name="Rodrigo Sepúlveda" userId="50ee0485c991b987" providerId="LiveId" clId="{871F2907-39E4-42E1-AE40-9976AEFB40B4}" dt="2023-06-29T02:12:28.633" v="3029" actId="20577"/>
          <ac:spMkLst>
            <pc:docMk/>
            <pc:sldMk cId="1322517566" sldId="3263"/>
            <ac:spMk id="14" creationId="{B807800F-B303-3C5E-61E2-2ADC1BBD8D29}"/>
          </ac:spMkLst>
        </pc:spChg>
        <pc:picChg chg="del">
          <ac:chgData name="Rodrigo Sepúlveda" userId="50ee0485c991b987" providerId="LiveId" clId="{871F2907-39E4-42E1-AE40-9976AEFB40B4}" dt="2023-06-29T02:10:16.331" v="2979" actId="478"/>
          <ac:picMkLst>
            <pc:docMk/>
            <pc:sldMk cId="1322517566" sldId="3263"/>
            <ac:picMk id="4" creationId="{DABD95FF-7D40-702A-2FB3-E38591514E53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6-29T15:22:27.019" v="4170" actId="47"/>
        <pc:sldMkLst>
          <pc:docMk/>
          <pc:sldMk cId="344986864" sldId="3264"/>
        </pc:sldMkLst>
        <pc:spChg chg="add mod">
          <ac:chgData name="Rodrigo Sepúlveda" userId="50ee0485c991b987" providerId="LiveId" clId="{871F2907-39E4-42E1-AE40-9976AEFB40B4}" dt="2023-06-29T15:02:50.203" v="3562"/>
          <ac:spMkLst>
            <pc:docMk/>
            <pc:sldMk cId="344986864" sldId="3264"/>
            <ac:spMk id="6" creationId="{B846D2CD-2F12-CF12-DC90-9B88B9DBE6FC}"/>
          </ac:spMkLst>
        </pc:spChg>
        <pc:spChg chg="add del mod">
          <ac:chgData name="Rodrigo Sepúlveda" userId="50ee0485c991b987" providerId="LiveId" clId="{871F2907-39E4-42E1-AE40-9976AEFB40B4}" dt="2023-06-29T15:11:39.528" v="4018" actId="478"/>
          <ac:spMkLst>
            <pc:docMk/>
            <pc:sldMk cId="344986864" sldId="3264"/>
            <ac:spMk id="7" creationId="{CE2333DE-E48B-E9F0-3377-1E6123EEA0F8}"/>
          </ac:spMkLst>
        </pc:spChg>
        <pc:spChg chg="add mod">
          <ac:chgData name="Rodrigo Sepúlveda" userId="50ee0485c991b987" providerId="LiveId" clId="{871F2907-39E4-42E1-AE40-9976AEFB40B4}" dt="2023-06-29T15:12:47.376" v="4053" actId="692"/>
          <ac:spMkLst>
            <pc:docMk/>
            <pc:sldMk cId="344986864" sldId="3264"/>
            <ac:spMk id="8" creationId="{B1FC25F3-8F72-0F8D-FB36-89E50D0066FF}"/>
          </ac:spMkLst>
        </pc:spChg>
        <pc:spChg chg="add mod">
          <ac:chgData name="Rodrigo Sepúlveda" userId="50ee0485c991b987" providerId="LiveId" clId="{871F2907-39E4-42E1-AE40-9976AEFB40B4}" dt="2023-06-29T15:12:58.914" v="4054" actId="692"/>
          <ac:spMkLst>
            <pc:docMk/>
            <pc:sldMk cId="344986864" sldId="3264"/>
            <ac:spMk id="9" creationId="{75863CF8-D02F-5CE1-C1CC-B0A31BD42E76}"/>
          </ac:spMkLst>
        </pc:spChg>
        <pc:spChg chg="add mod">
          <ac:chgData name="Rodrigo Sepúlveda" userId="50ee0485c991b987" providerId="LiveId" clId="{871F2907-39E4-42E1-AE40-9976AEFB40B4}" dt="2023-06-29T15:13:02.010" v="4055" actId="692"/>
          <ac:spMkLst>
            <pc:docMk/>
            <pc:sldMk cId="344986864" sldId="3264"/>
            <ac:spMk id="10" creationId="{1306DBB5-BEAC-E474-3755-B90E4B976D36}"/>
          </ac:spMkLst>
        </pc:spChg>
        <pc:spChg chg="add mod">
          <ac:chgData name="Rodrigo Sepúlveda" userId="50ee0485c991b987" providerId="LiveId" clId="{871F2907-39E4-42E1-AE40-9976AEFB40B4}" dt="2023-06-29T15:12:41.977" v="4052" actId="692"/>
          <ac:spMkLst>
            <pc:docMk/>
            <pc:sldMk cId="344986864" sldId="3264"/>
            <ac:spMk id="12" creationId="{876AE925-4DB2-0292-184B-F44B40F08A15}"/>
          </ac:spMkLst>
        </pc:spChg>
        <pc:spChg chg="del">
          <ac:chgData name="Rodrigo Sepúlveda" userId="50ee0485c991b987" providerId="LiveId" clId="{871F2907-39E4-42E1-AE40-9976AEFB40B4}" dt="2023-06-29T15:02:56.221" v="3563" actId="478"/>
          <ac:spMkLst>
            <pc:docMk/>
            <pc:sldMk cId="344986864" sldId="3264"/>
            <ac:spMk id="20" creationId="{DF223FF2-4B16-580B-22AB-5A48D88CD6D6}"/>
          </ac:spMkLst>
        </pc:spChg>
        <pc:spChg chg="del">
          <ac:chgData name="Rodrigo Sepúlveda" userId="50ee0485c991b987" providerId="LiveId" clId="{871F2907-39E4-42E1-AE40-9976AEFB40B4}" dt="2023-06-29T15:01:24.161" v="3541" actId="478"/>
          <ac:spMkLst>
            <pc:docMk/>
            <pc:sldMk cId="344986864" sldId="3264"/>
            <ac:spMk id="21" creationId="{12D9ED15-957F-C478-E7CD-AAD09D7595FE}"/>
          </ac:spMkLst>
        </pc:spChg>
        <pc:spChg chg="del">
          <ac:chgData name="Rodrigo Sepúlveda" userId="50ee0485c991b987" providerId="LiveId" clId="{871F2907-39E4-42E1-AE40-9976AEFB40B4}" dt="2023-06-29T15:01:30.289" v="3546" actId="478"/>
          <ac:spMkLst>
            <pc:docMk/>
            <pc:sldMk cId="344986864" sldId="3264"/>
            <ac:spMk id="22" creationId="{E6D3A2C9-99FD-9E51-B1C1-55DDAF20A58F}"/>
          </ac:spMkLst>
        </pc:spChg>
        <pc:spChg chg="del">
          <ac:chgData name="Rodrigo Sepúlveda" userId="50ee0485c991b987" providerId="LiveId" clId="{871F2907-39E4-42E1-AE40-9976AEFB40B4}" dt="2023-06-29T15:01:26.457" v="3543" actId="478"/>
          <ac:spMkLst>
            <pc:docMk/>
            <pc:sldMk cId="344986864" sldId="3264"/>
            <ac:spMk id="24" creationId="{F3216553-2A8D-CCA4-3C3A-420880746D54}"/>
          </ac:spMkLst>
        </pc:spChg>
        <pc:spChg chg="del">
          <ac:chgData name="Rodrigo Sepúlveda" userId="50ee0485c991b987" providerId="LiveId" clId="{871F2907-39E4-42E1-AE40-9976AEFB40B4}" dt="2023-06-29T15:01:28.756" v="3545" actId="478"/>
          <ac:spMkLst>
            <pc:docMk/>
            <pc:sldMk cId="344986864" sldId="3264"/>
            <ac:spMk id="25" creationId="{4587F29D-CFE3-CE0A-1B11-5BEAFA119D6C}"/>
          </ac:spMkLst>
        </pc:spChg>
        <pc:spChg chg="del">
          <ac:chgData name="Rodrigo Sepúlveda" userId="50ee0485c991b987" providerId="LiveId" clId="{871F2907-39E4-42E1-AE40-9976AEFB40B4}" dt="2023-06-29T15:01:27.821" v="3544" actId="478"/>
          <ac:spMkLst>
            <pc:docMk/>
            <pc:sldMk cId="344986864" sldId="3264"/>
            <ac:spMk id="26" creationId="{B1F62DD9-DA01-563F-29BB-5343F891AD9D}"/>
          </ac:spMkLst>
        </pc:spChg>
        <pc:spChg chg="del">
          <ac:chgData name="Rodrigo Sepúlveda" userId="50ee0485c991b987" providerId="LiveId" clId="{871F2907-39E4-42E1-AE40-9976AEFB40B4}" dt="2023-06-29T15:01:25.512" v="3542" actId="478"/>
          <ac:spMkLst>
            <pc:docMk/>
            <pc:sldMk cId="344986864" sldId="3264"/>
            <ac:spMk id="27" creationId="{A9E138D0-5D8D-0AB5-D039-D3FB289DA706}"/>
          </ac:spMkLst>
        </pc:spChg>
        <pc:picChg chg="add mod">
          <ac:chgData name="Rodrigo Sepúlveda" userId="50ee0485c991b987" providerId="LiveId" clId="{871F2907-39E4-42E1-AE40-9976AEFB40B4}" dt="2023-06-29T15:10:35.996" v="3805" actId="1076"/>
          <ac:picMkLst>
            <pc:docMk/>
            <pc:sldMk cId="344986864" sldId="3264"/>
            <ac:picMk id="5" creationId="{B6B6783B-2E85-9FB5-0D6C-8CC699623D1B}"/>
          </ac:picMkLst>
        </pc:picChg>
        <pc:picChg chg="del">
          <ac:chgData name="Rodrigo Sepúlveda" userId="50ee0485c991b987" providerId="LiveId" clId="{871F2907-39E4-42E1-AE40-9976AEFB40B4}" dt="2023-06-29T15:01:19.169" v="3540" actId="478"/>
          <ac:picMkLst>
            <pc:docMk/>
            <pc:sldMk cId="344986864" sldId="3264"/>
            <ac:picMk id="13" creationId="{5FD6866C-6597-4C33-39DA-3A59885D591C}"/>
          </ac:picMkLst>
        </pc:picChg>
        <pc:picChg chg="del">
          <ac:chgData name="Rodrigo Sepúlveda" userId="50ee0485c991b987" providerId="LiveId" clId="{871F2907-39E4-42E1-AE40-9976AEFB40B4}" dt="2023-06-29T15:01:17.972" v="3539" actId="478"/>
          <ac:picMkLst>
            <pc:docMk/>
            <pc:sldMk cId="344986864" sldId="3264"/>
            <ac:picMk id="19" creationId="{C2468A6A-B8AB-E23E-CEA0-79110DFE33F7}"/>
          </ac:picMkLst>
        </pc:picChg>
      </pc:sldChg>
      <pc:sldChg chg="addSp delSp modSp add del mod">
        <pc:chgData name="Rodrigo Sepúlveda" userId="50ee0485c991b987" providerId="LiveId" clId="{871F2907-39E4-42E1-AE40-9976AEFB40B4}" dt="2023-06-29T14:09:07.679" v="3437" actId="47"/>
        <pc:sldMkLst>
          <pc:docMk/>
          <pc:sldMk cId="3209742480" sldId="3264"/>
        </pc:sldMkLst>
        <pc:picChg chg="add del mod">
          <ac:chgData name="Rodrigo Sepúlveda" userId="50ee0485c991b987" providerId="LiveId" clId="{871F2907-39E4-42E1-AE40-9976AEFB40B4}" dt="2023-06-29T13:44:43.779" v="3327" actId="478"/>
          <ac:picMkLst>
            <pc:docMk/>
            <pc:sldMk cId="3209742480" sldId="3264"/>
            <ac:picMk id="5" creationId="{40F8EF74-2E41-FF58-80CA-EED7BB92A494}"/>
          </ac:picMkLst>
        </pc:picChg>
        <pc:picChg chg="add del mod">
          <ac:chgData name="Rodrigo Sepúlveda" userId="50ee0485c991b987" providerId="LiveId" clId="{871F2907-39E4-42E1-AE40-9976AEFB40B4}" dt="2023-06-29T13:44:42.098" v="3326" actId="478"/>
          <ac:picMkLst>
            <pc:docMk/>
            <pc:sldMk cId="3209742480" sldId="3264"/>
            <ac:picMk id="7" creationId="{F1DD2CF0-D44F-739D-44E7-993B9DB06E4A}"/>
          </ac:picMkLst>
        </pc:picChg>
        <pc:picChg chg="add del mod">
          <ac:chgData name="Rodrigo Sepúlveda" userId="50ee0485c991b987" providerId="LiveId" clId="{871F2907-39E4-42E1-AE40-9976AEFB40B4}" dt="2023-06-29T13:49:40.765" v="3331" actId="478"/>
          <ac:picMkLst>
            <pc:docMk/>
            <pc:sldMk cId="3209742480" sldId="3264"/>
            <ac:picMk id="9" creationId="{918BA2A6-3540-4629-10B4-0777ED860FC1}"/>
          </ac:picMkLst>
        </pc:picChg>
        <pc:picChg chg="add del mod">
          <ac:chgData name="Rodrigo Sepúlveda" userId="50ee0485c991b987" providerId="LiveId" clId="{871F2907-39E4-42E1-AE40-9976AEFB40B4}" dt="2023-06-29T13:50:52.158" v="3339" actId="478"/>
          <ac:picMkLst>
            <pc:docMk/>
            <pc:sldMk cId="3209742480" sldId="3264"/>
            <ac:picMk id="12" creationId="{E6808D29-8416-EFA0-5547-F63E8E706CD3}"/>
          </ac:picMkLst>
        </pc:picChg>
        <pc:picChg chg="del">
          <ac:chgData name="Rodrigo Sepúlveda" userId="50ee0485c991b987" providerId="LiveId" clId="{871F2907-39E4-42E1-AE40-9976AEFB40B4}" dt="2023-06-29T13:43:55.780" v="3316" actId="478"/>
          <ac:picMkLst>
            <pc:docMk/>
            <pc:sldMk cId="3209742480" sldId="3264"/>
            <ac:picMk id="19" creationId="{C2468A6A-B8AB-E23E-CEA0-79110DFE33F7}"/>
          </ac:picMkLst>
        </pc:picChg>
      </pc:sldChg>
      <pc:sldChg chg="addSp delSp modSp add del mod">
        <pc:chgData name="Rodrigo Sepúlveda" userId="50ee0485c991b987" providerId="LiveId" clId="{871F2907-39E4-42E1-AE40-9976AEFB40B4}" dt="2023-06-29T15:19:55.839" v="4155" actId="47"/>
        <pc:sldMkLst>
          <pc:docMk/>
          <pc:sldMk cId="2286667444" sldId="3265"/>
        </pc:sldMkLst>
        <pc:spChg chg="mod">
          <ac:chgData name="Rodrigo Sepúlveda" userId="50ee0485c991b987" providerId="LiveId" clId="{871F2907-39E4-42E1-AE40-9976AEFB40B4}" dt="2023-06-29T15:04:38.267" v="3574" actId="121"/>
          <ac:spMkLst>
            <pc:docMk/>
            <pc:sldMk cId="2286667444" sldId="3265"/>
            <ac:spMk id="5" creationId="{8F5F4CDC-6F25-FA05-9F26-5D749EE24915}"/>
          </ac:spMkLst>
        </pc:spChg>
        <pc:picChg chg="add del mod">
          <ac:chgData name="Rodrigo Sepúlveda" userId="50ee0485c991b987" providerId="LiveId" clId="{871F2907-39E4-42E1-AE40-9976AEFB40B4}" dt="2023-06-29T15:02:25.117" v="3557" actId="478"/>
          <ac:picMkLst>
            <pc:docMk/>
            <pc:sldMk cId="2286667444" sldId="3265"/>
            <ac:picMk id="3" creationId="{0E443592-810A-19FE-F022-5328F29C2378}"/>
          </ac:picMkLst>
        </pc:picChg>
        <pc:picChg chg="add mod">
          <ac:chgData name="Rodrigo Sepúlveda" userId="50ee0485c991b987" providerId="LiveId" clId="{871F2907-39E4-42E1-AE40-9976AEFB40B4}" dt="2023-06-29T15:04:06.502" v="3571" actId="1076"/>
          <ac:picMkLst>
            <pc:docMk/>
            <pc:sldMk cId="2286667444" sldId="3265"/>
            <ac:picMk id="4" creationId="{019CC90E-971C-4230-C88C-F7270AF83DAD}"/>
          </ac:picMkLst>
        </pc:picChg>
      </pc:sldChg>
      <pc:sldChg chg="addSp delSp modSp add del mod ord">
        <pc:chgData name="Rodrigo Sepúlveda" userId="50ee0485c991b987" providerId="LiveId" clId="{871F2907-39E4-42E1-AE40-9976AEFB40B4}" dt="2023-06-29T15:19:54.092" v="4154" actId="47"/>
        <pc:sldMkLst>
          <pc:docMk/>
          <pc:sldMk cId="557851254" sldId="3266"/>
        </pc:sldMkLst>
        <pc:spChg chg="add mod">
          <ac:chgData name="Rodrigo Sepúlveda" userId="50ee0485c991b987" providerId="LiveId" clId="{871F2907-39E4-42E1-AE40-9976AEFB40B4}" dt="2023-06-29T15:03:06.821" v="3565"/>
          <ac:spMkLst>
            <pc:docMk/>
            <pc:sldMk cId="557851254" sldId="3266"/>
            <ac:spMk id="6" creationId="{48AA5941-19F2-DDE9-8541-F28325260C02}"/>
          </ac:spMkLst>
        </pc:spChg>
        <pc:spChg chg="del">
          <ac:chgData name="Rodrigo Sepúlveda" userId="50ee0485c991b987" providerId="LiveId" clId="{871F2907-39E4-42E1-AE40-9976AEFB40B4}" dt="2023-06-29T15:03:06.487" v="3564" actId="478"/>
          <ac:spMkLst>
            <pc:docMk/>
            <pc:sldMk cId="557851254" sldId="3266"/>
            <ac:spMk id="9" creationId="{27051978-903E-B42B-5BDE-77EE61DC475A}"/>
          </ac:spMkLst>
        </pc:spChg>
        <pc:picChg chg="add del mod">
          <ac:chgData name="Rodrigo Sepúlveda" userId="50ee0485c991b987" providerId="LiveId" clId="{871F2907-39E4-42E1-AE40-9976AEFB40B4}" dt="2023-06-29T15:02:27.588" v="3559" actId="478"/>
          <ac:picMkLst>
            <pc:docMk/>
            <pc:sldMk cId="557851254" sldId="3266"/>
            <ac:picMk id="2" creationId="{11660632-3EA0-1CFC-5CD1-274AA823BC45}"/>
          </ac:picMkLst>
        </pc:picChg>
        <pc:picChg chg="add mod">
          <ac:chgData name="Rodrigo Sepúlveda" userId="50ee0485c991b987" providerId="LiveId" clId="{871F2907-39E4-42E1-AE40-9976AEFB40B4}" dt="2023-06-29T15:03:43.494" v="3570" actId="1076"/>
          <ac:picMkLst>
            <pc:docMk/>
            <pc:sldMk cId="557851254" sldId="3266"/>
            <ac:picMk id="5" creationId="{B1AD8565-30BA-C097-702A-6794AC71E452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6T16:01:54.139" v="12762" actId="47"/>
        <pc:sldMkLst>
          <pc:docMk/>
          <pc:sldMk cId="835048672" sldId="3267"/>
        </pc:sldMkLst>
        <pc:graphicFrameChg chg="add mod">
          <ac:chgData name="Rodrigo Sepúlveda" userId="50ee0485c991b987" providerId="LiveId" clId="{871F2907-39E4-42E1-AE40-9976AEFB40B4}" dt="2023-06-29T15:18:48.729" v="4146" actId="1036"/>
          <ac:graphicFrameMkLst>
            <pc:docMk/>
            <pc:sldMk cId="835048672" sldId="3267"/>
            <ac:graphicFrameMk id="3" creationId="{67F80555-77FC-0AC7-C77D-681436A6FA15}"/>
          </ac:graphicFrameMkLst>
        </pc:graphicFrameChg>
        <pc:graphicFrameChg chg="mod modGraphic">
          <ac:chgData name="Rodrigo Sepúlveda" userId="50ee0485c991b987" providerId="LiveId" clId="{871F2907-39E4-42E1-AE40-9976AEFB40B4}" dt="2023-06-29T15:19:19.478" v="4152" actId="1038"/>
          <ac:graphicFrameMkLst>
            <pc:docMk/>
            <pc:sldMk cId="835048672" sldId="3267"/>
            <ac:graphicFrameMk id="12" creationId="{3F0ABDA4-97B8-80E4-7731-8219BEF8C8CF}"/>
          </ac:graphicFrameMkLst>
        </pc:graphicFrameChg>
        <pc:graphicFrameChg chg="del">
          <ac:chgData name="Rodrigo Sepúlveda" userId="50ee0485c991b987" providerId="LiveId" clId="{871F2907-39E4-42E1-AE40-9976AEFB40B4}" dt="2023-06-29T15:16:20.576" v="4106" actId="478"/>
          <ac:graphicFrameMkLst>
            <pc:docMk/>
            <pc:sldMk cId="835048672" sldId="3267"/>
            <ac:graphicFrameMk id="13" creationId="{6050AEC3-5C4D-802A-21BB-ED0B40AA9BC4}"/>
          </ac:graphicFrameMkLst>
        </pc:graphicFrameChg>
        <pc:picChg chg="mod">
          <ac:chgData name="Rodrigo Sepúlveda" userId="50ee0485c991b987" providerId="LiveId" clId="{871F2907-39E4-42E1-AE40-9976AEFB40B4}" dt="2023-06-29T15:19:19.478" v="4152" actId="1038"/>
          <ac:picMkLst>
            <pc:docMk/>
            <pc:sldMk cId="835048672" sldId="3267"/>
            <ac:picMk id="14" creationId="{53A2F781-4FA6-EC4B-E13C-D23D539737B6}"/>
          </ac:picMkLst>
        </pc:picChg>
        <pc:picChg chg="mod ord">
          <ac:chgData name="Rodrigo Sepúlveda" userId="50ee0485c991b987" providerId="LiveId" clId="{871F2907-39E4-42E1-AE40-9976AEFB40B4}" dt="2023-06-29T15:18:34.375" v="4144" actId="166"/>
          <ac:picMkLst>
            <pc:docMk/>
            <pc:sldMk cId="835048672" sldId="3267"/>
            <ac:picMk id="18" creationId="{FF1AE594-DB78-ACB2-9BD0-CC6C734D86E8}"/>
          </ac:picMkLst>
        </pc:picChg>
      </pc:sldChg>
      <pc:sldChg chg="addSp delSp modSp add del mod delAnim">
        <pc:chgData name="Rodrigo Sepúlveda" userId="50ee0485c991b987" providerId="LiveId" clId="{871F2907-39E4-42E1-AE40-9976AEFB40B4}" dt="2023-06-29T15:34:58.373" v="4364" actId="47"/>
        <pc:sldMkLst>
          <pc:docMk/>
          <pc:sldMk cId="780178257" sldId="3268"/>
        </pc:sldMkLst>
        <pc:spChg chg="del">
          <ac:chgData name="Rodrigo Sepúlveda" userId="50ee0485c991b987" providerId="LiveId" clId="{871F2907-39E4-42E1-AE40-9976AEFB40B4}" dt="2023-06-29T15:21:14.266" v="4158" actId="478"/>
          <ac:spMkLst>
            <pc:docMk/>
            <pc:sldMk cId="780178257" sldId="3268"/>
            <ac:spMk id="8" creationId="{B1FC25F3-8F72-0F8D-FB36-89E50D0066FF}"/>
          </ac:spMkLst>
        </pc:spChg>
        <pc:spChg chg="del">
          <ac:chgData name="Rodrigo Sepúlveda" userId="50ee0485c991b987" providerId="LiveId" clId="{871F2907-39E4-42E1-AE40-9976AEFB40B4}" dt="2023-06-29T15:21:14.266" v="4158" actId="478"/>
          <ac:spMkLst>
            <pc:docMk/>
            <pc:sldMk cId="780178257" sldId="3268"/>
            <ac:spMk id="9" creationId="{75863CF8-D02F-5CE1-C1CC-B0A31BD42E76}"/>
          </ac:spMkLst>
        </pc:spChg>
        <pc:spChg chg="del">
          <ac:chgData name="Rodrigo Sepúlveda" userId="50ee0485c991b987" providerId="LiveId" clId="{871F2907-39E4-42E1-AE40-9976AEFB40B4}" dt="2023-06-29T15:21:14.266" v="4158" actId="478"/>
          <ac:spMkLst>
            <pc:docMk/>
            <pc:sldMk cId="780178257" sldId="3268"/>
            <ac:spMk id="10" creationId="{1306DBB5-BEAC-E474-3755-B90E4B976D36}"/>
          </ac:spMkLst>
        </pc:spChg>
        <pc:spChg chg="del">
          <ac:chgData name="Rodrigo Sepúlveda" userId="50ee0485c991b987" providerId="LiveId" clId="{871F2907-39E4-42E1-AE40-9976AEFB40B4}" dt="2023-06-29T15:21:14.266" v="4158" actId="478"/>
          <ac:spMkLst>
            <pc:docMk/>
            <pc:sldMk cId="780178257" sldId="3268"/>
            <ac:spMk id="12" creationId="{876AE925-4DB2-0292-184B-F44B40F08A15}"/>
          </ac:spMkLst>
        </pc:spChg>
        <pc:picChg chg="del">
          <ac:chgData name="Rodrigo Sepúlveda" userId="50ee0485c991b987" providerId="LiveId" clId="{871F2907-39E4-42E1-AE40-9976AEFB40B4}" dt="2023-06-29T15:21:12.063" v="4157" actId="478"/>
          <ac:picMkLst>
            <pc:docMk/>
            <pc:sldMk cId="780178257" sldId="3268"/>
            <ac:picMk id="5" creationId="{B6B6783B-2E85-9FB5-0D6C-8CC699623D1B}"/>
          </ac:picMkLst>
        </pc:picChg>
        <pc:picChg chg="add del mod">
          <ac:chgData name="Rodrigo Sepúlveda" userId="50ee0485c991b987" providerId="LiveId" clId="{871F2907-39E4-42E1-AE40-9976AEFB40B4}" dt="2023-06-29T15:23:24.467" v="4176" actId="478"/>
          <ac:picMkLst>
            <pc:docMk/>
            <pc:sldMk cId="780178257" sldId="3268"/>
            <ac:picMk id="7" creationId="{6AF211C2-4CF4-B8C6-8246-A456B44A3E10}"/>
          </ac:picMkLst>
        </pc:picChg>
        <pc:picChg chg="add mod">
          <ac:chgData name="Rodrigo Sepúlveda" userId="50ee0485c991b987" providerId="LiveId" clId="{871F2907-39E4-42E1-AE40-9976AEFB40B4}" dt="2023-06-29T15:23:27.445" v="4178" actId="14100"/>
          <ac:picMkLst>
            <pc:docMk/>
            <pc:sldMk cId="780178257" sldId="3268"/>
            <ac:picMk id="14" creationId="{2E173276-DBC5-01AE-E151-5D1CF54A7726}"/>
          </ac:picMkLst>
        </pc:picChg>
      </pc:sldChg>
      <pc:sldChg chg="addSp delSp modSp add mod setBg addAnim delAnim modAnim">
        <pc:chgData name="Rodrigo Sepúlveda" userId="50ee0485c991b987" providerId="LiveId" clId="{871F2907-39E4-42E1-AE40-9976AEFB40B4}" dt="2023-07-01T20:33:55.395" v="8793"/>
        <pc:sldMkLst>
          <pc:docMk/>
          <pc:sldMk cId="673108278" sldId="3269"/>
        </pc:sldMkLst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2" creationId="{D43E96D2-B07E-2C8B-CDAA-BA5A276ED7BA}"/>
          </ac:spMkLst>
        </pc:spChg>
        <pc:spChg chg="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4" creationId="{045ED9BA-BE52-DEEC-D90A-A9C93B3E49EA}"/>
          </ac:spMkLst>
        </pc:spChg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6" creationId="{21096B55-CC9D-FA1D-833A-6C38300C8A63}"/>
          </ac:spMkLst>
        </pc:spChg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7" creationId="{76DE0E11-A32C-771D-F2B8-5907B93792D7}"/>
          </ac:spMkLst>
        </pc:spChg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8" creationId="{562F7DDB-F977-DCCD-E759-A9E42185F61D}"/>
          </ac:spMkLst>
        </pc:spChg>
        <pc:spChg chg="del">
          <ac:chgData name="Rodrigo Sepúlveda" userId="50ee0485c991b987" providerId="LiveId" clId="{871F2907-39E4-42E1-AE40-9976AEFB40B4}" dt="2023-06-29T15:21:57.165" v="4165" actId="478"/>
          <ac:spMkLst>
            <pc:docMk/>
            <pc:sldMk cId="673108278" sldId="3269"/>
            <ac:spMk id="9" creationId="{27051978-903E-B42B-5BDE-77EE61DC475A}"/>
          </ac:spMkLst>
        </pc:spChg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10" creationId="{D8EE1AB3-44AF-CDB5-A316-2D922DCD0353}"/>
          </ac:spMkLst>
        </pc:spChg>
        <pc:spChg chg="add del mod">
          <ac:chgData name="Rodrigo Sepúlveda" userId="50ee0485c991b987" providerId="LiveId" clId="{871F2907-39E4-42E1-AE40-9976AEFB40B4}" dt="2023-06-29T15:21:55.025" v="4164" actId="478"/>
          <ac:spMkLst>
            <pc:docMk/>
            <pc:sldMk cId="673108278" sldId="3269"/>
            <ac:spMk id="12" creationId="{55FACE8A-B328-B993-8266-B3994BDAE53A}"/>
          </ac:spMkLst>
        </pc:spChg>
        <pc:spChg chg="add del 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13" creationId="{C4A333BE-DDA4-08AC-554A-9D68D1419EF5}"/>
          </ac:spMkLst>
        </pc:spChg>
        <pc:spChg chg="add del mod">
          <ac:chgData name="Rodrigo Sepúlveda" userId="50ee0485c991b987" providerId="LiveId" clId="{871F2907-39E4-42E1-AE40-9976AEFB40B4}" dt="2023-06-29T15:22:12.582" v="4169" actId="478"/>
          <ac:spMkLst>
            <pc:docMk/>
            <pc:sldMk cId="673108278" sldId="3269"/>
            <ac:spMk id="14" creationId="{52C33392-1217-A06D-A2D2-A606EBFB390B}"/>
          </ac:spMkLst>
        </pc:spChg>
        <pc:spChg chg="add del mod">
          <ac:chgData name="Rodrigo Sepúlveda" userId="50ee0485c991b987" providerId="LiveId" clId="{871F2907-39E4-42E1-AE40-9976AEFB40B4}" dt="2023-06-29T16:53:07.913" v="5892" actId="478"/>
          <ac:spMkLst>
            <pc:docMk/>
            <pc:sldMk cId="673108278" sldId="3269"/>
            <ac:spMk id="16" creationId="{B9174F96-996F-A048-4FCD-6A69C182968A}"/>
          </ac:spMkLst>
        </pc:spChg>
        <pc:spChg chg="add del 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17" creationId="{2780A881-AC4F-2E18-38EF-9FAC57FD7224}"/>
          </ac:spMkLst>
        </pc:spChg>
        <pc:spChg chg="add del 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18" creationId="{9F8C8415-3560-F014-B2C5-AB2B95F47BF9}"/>
          </ac:spMkLst>
        </pc:spChg>
        <pc:spChg chg="add del 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19" creationId="{3BB1CB7C-73B6-95EF-5E55-9B69E88C97D8}"/>
          </ac:spMkLst>
        </pc:spChg>
        <pc:spChg chg="add del mod">
          <ac:chgData name="Rodrigo Sepúlveda" userId="50ee0485c991b987" providerId="LiveId" clId="{871F2907-39E4-42E1-AE40-9976AEFB40B4}" dt="2023-06-29T16:52:54.160" v="5885" actId="1038"/>
          <ac:spMkLst>
            <pc:docMk/>
            <pc:sldMk cId="673108278" sldId="3269"/>
            <ac:spMk id="20" creationId="{F65494F4-4BDA-A65A-F47E-2AA9BDA33DE9}"/>
          </ac:spMkLst>
        </pc:spChg>
        <pc:spChg chg="add mod">
          <ac:chgData name="Rodrigo Sepúlveda" userId="50ee0485c991b987" providerId="LiveId" clId="{871F2907-39E4-42E1-AE40-9976AEFB40B4}" dt="2023-06-29T16:53:15.887" v="5899" actId="1037"/>
          <ac:spMkLst>
            <pc:docMk/>
            <pc:sldMk cId="673108278" sldId="3269"/>
            <ac:spMk id="21" creationId="{A2610EB5-084B-DE6E-CC73-4E506EB1E433}"/>
          </ac:spMkLst>
        </pc:spChg>
        <pc:spChg chg="add mod">
          <ac:chgData name="Rodrigo Sepúlveda" userId="50ee0485c991b987" providerId="LiveId" clId="{871F2907-39E4-42E1-AE40-9976AEFB40B4}" dt="2023-06-29T16:59:54.419" v="6278" actId="207"/>
          <ac:spMkLst>
            <pc:docMk/>
            <pc:sldMk cId="673108278" sldId="3269"/>
            <ac:spMk id="22" creationId="{1E1EE1B5-7F97-CF17-5703-9162492F7054}"/>
          </ac:spMkLst>
        </pc:spChg>
        <pc:spChg chg="add mod">
          <ac:chgData name="Rodrigo Sepúlveda" userId="50ee0485c991b987" providerId="LiveId" clId="{871F2907-39E4-42E1-AE40-9976AEFB40B4}" dt="2023-06-29T16:53:08.243" v="5893"/>
          <ac:spMkLst>
            <pc:docMk/>
            <pc:sldMk cId="673108278" sldId="3269"/>
            <ac:spMk id="23" creationId="{39B4DE8D-BF10-E87A-DCF5-483924DAEF59}"/>
          </ac:spMkLst>
        </pc:spChg>
        <pc:picChg chg="add del mod">
          <ac:chgData name="Rodrigo Sepúlveda" userId="50ee0485c991b987" providerId="LiveId" clId="{871F2907-39E4-42E1-AE40-9976AEFB40B4}" dt="2023-06-29T15:21:55.025" v="4164" actId="478"/>
          <ac:picMkLst>
            <pc:docMk/>
            <pc:sldMk cId="673108278" sldId="3269"/>
            <ac:picMk id="5" creationId="{DFF38507-D59B-CA3C-64F5-32D2A356F020}"/>
          </ac:picMkLst>
        </pc:picChg>
        <pc:picChg chg="add del mod">
          <ac:chgData name="Rodrigo Sepúlveda" userId="50ee0485c991b987" providerId="LiveId" clId="{871F2907-39E4-42E1-AE40-9976AEFB40B4}" dt="2023-06-29T16:52:54.160" v="5885" actId="1038"/>
          <ac:picMkLst>
            <pc:docMk/>
            <pc:sldMk cId="673108278" sldId="3269"/>
            <ac:picMk id="15" creationId="{B48DA295-B7EC-2E4E-DC43-0CB54A38F0AC}"/>
          </ac:picMkLst>
        </pc:picChg>
      </pc:sldChg>
      <pc:sldChg chg="addSp delSp modSp add del mod modAnim">
        <pc:chgData name="Rodrigo Sepúlveda" userId="50ee0485c991b987" providerId="LiveId" clId="{871F2907-39E4-42E1-AE40-9976AEFB40B4}" dt="2023-06-29T15:35:39.095" v="4377" actId="47"/>
        <pc:sldMkLst>
          <pc:docMk/>
          <pc:sldMk cId="3095037027" sldId="3270"/>
        </pc:sldMkLst>
        <pc:spChg chg="del">
          <ac:chgData name="Rodrigo Sepúlveda" userId="50ee0485c991b987" providerId="LiveId" clId="{871F2907-39E4-42E1-AE40-9976AEFB40B4}" dt="2023-06-29T15:28:54.125" v="4256" actId="478"/>
          <ac:spMkLst>
            <pc:docMk/>
            <pc:sldMk cId="3095037027" sldId="3270"/>
            <ac:spMk id="3" creationId="{AE8586D3-5ED6-CAD9-66F8-ACEFB756D2FD}"/>
          </ac:spMkLst>
        </pc:spChg>
        <pc:spChg chg="del">
          <ac:chgData name="Rodrigo Sepúlveda" userId="50ee0485c991b987" providerId="LiveId" clId="{871F2907-39E4-42E1-AE40-9976AEFB40B4}" dt="2023-06-29T15:24:02.676" v="4186" actId="478"/>
          <ac:spMkLst>
            <pc:docMk/>
            <pc:sldMk cId="3095037027" sldId="3270"/>
            <ac:spMk id="5" creationId="{8F5F4CDC-6F25-FA05-9F26-5D749EE24915}"/>
          </ac:spMkLst>
        </pc:spChg>
        <pc:spChg chg="mod">
          <ac:chgData name="Rodrigo Sepúlveda" userId="50ee0485c991b987" providerId="LiveId" clId="{871F2907-39E4-42E1-AE40-9976AEFB40B4}" dt="2023-06-29T15:33:49.324" v="4341" actId="1076"/>
          <ac:spMkLst>
            <pc:docMk/>
            <pc:sldMk cId="3095037027" sldId="3270"/>
            <ac:spMk id="7" creationId="{63626535-7BE4-C93D-096D-1138644C87DD}"/>
          </ac:spMkLst>
        </pc:spChg>
        <pc:spChg chg="add mod">
          <ac:chgData name="Rodrigo Sepúlveda" userId="50ee0485c991b987" providerId="LiveId" clId="{871F2907-39E4-42E1-AE40-9976AEFB40B4}" dt="2023-06-29T15:24:03.108" v="4187"/>
          <ac:spMkLst>
            <pc:docMk/>
            <pc:sldMk cId="3095037027" sldId="3270"/>
            <ac:spMk id="9" creationId="{D9232FFF-900E-9E5F-3C5C-996CAF0D7040}"/>
          </ac:spMkLst>
        </pc:spChg>
        <pc:spChg chg="add mod">
          <ac:chgData name="Rodrigo Sepúlveda" userId="50ee0485c991b987" providerId="LiveId" clId="{871F2907-39E4-42E1-AE40-9976AEFB40B4}" dt="2023-06-29T15:32:24.028" v="4305" actId="20577"/>
          <ac:spMkLst>
            <pc:docMk/>
            <pc:sldMk cId="3095037027" sldId="3270"/>
            <ac:spMk id="10" creationId="{F79E175C-0198-6DE7-8F4B-199AC6179F24}"/>
          </ac:spMkLst>
        </pc:spChg>
        <pc:spChg chg="add mod">
          <ac:chgData name="Rodrigo Sepúlveda" userId="50ee0485c991b987" providerId="LiveId" clId="{871F2907-39E4-42E1-AE40-9976AEFB40B4}" dt="2023-06-29T15:34:44.616" v="4362" actId="1076"/>
          <ac:spMkLst>
            <pc:docMk/>
            <pc:sldMk cId="3095037027" sldId="3270"/>
            <ac:spMk id="11" creationId="{2EC460B8-7F2F-E3FE-793B-E68CBA941EF2}"/>
          </ac:spMkLst>
        </pc:spChg>
        <pc:spChg chg="add mod">
          <ac:chgData name="Rodrigo Sepúlveda" userId="50ee0485c991b987" providerId="LiveId" clId="{871F2907-39E4-42E1-AE40-9976AEFB40B4}" dt="2023-06-29T15:34:37.551" v="4361" actId="1076"/>
          <ac:spMkLst>
            <pc:docMk/>
            <pc:sldMk cId="3095037027" sldId="3270"/>
            <ac:spMk id="12" creationId="{407C921B-D309-ABDE-604B-F740BB71EE37}"/>
          </ac:spMkLst>
        </pc:spChg>
        <pc:picChg chg="add del mod">
          <ac:chgData name="Rodrigo Sepúlveda" userId="50ee0485c991b987" providerId="LiveId" clId="{871F2907-39E4-42E1-AE40-9976AEFB40B4}" dt="2023-06-29T15:22:51.051" v="4175" actId="478"/>
          <ac:picMkLst>
            <pc:docMk/>
            <pc:sldMk cId="3095037027" sldId="3270"/>
            <ac:picMk id="4" creationId="{B5DE6468-C1F7-02B9-0CAE-FD2FF5AAD3EF}"/>
          </ac:picMkLst>
        </pc:picChg>
        <pc:picChg chg="add mod">
          <ac:chgData name="Rodrigo Sepúlveda" userId="50ee0485c991b987" providerId="LiveId" clId="{871F2907-39E4-42E1-AE40-9976AEFB40B4}" dt="2023-06-29T15:23:44.375" v="4185" actId="1440"/>
          <ac:picMkLst>
            <pc:docMk/>
            <pc:sldMk cId="3095037027" sldId="3270"/>
            <ac:picMk id="8" creationId="{FC5E484E-C302-BF9E-9FDB-3CA258FFEFB5}"/>
          </ac:picMkLst>
        </pc:picChg>
      </pc:sldChg>
      <pc:sldChg chg="modSp add mod">
        <pc:chgData name="Rodrigo Sepúlveda" userId="50ee0485c991b987" providerId="LiveId" clId="{871F2907-39E4-42E1-AE40-9976AEFB40B4}" dt="2023-06-29T17:12:06.921" v="6458" actId="207"/>
        <pc:sldMkLst>
          <pc:docMk/>
          <pc:sldMk cId="310689388" sldId="3271"/>
        </pc:sldMkLst>
        <pc:spChg chg="mod">
          <ac:chgData name="Rodrigo Sepúlveda" userId="50ee0485c991b987" providerId="LiveId" clId="{871F2907-39E4-42E1-AE40-9976AEFB40B4}" dt="2023-06-29T17:12:06.921" v="6458" actId="207"/>
          <ac:spMkLst>
            <pc:docMk/>
            <pc:sldMk cId="310689388" sldId="3271"/>
            <ac:spMk id="4" creationId="{E8E3F14F-A40D-49C0-49AA-A33922FAAB63}"/>
          </ac:spMkLst>
        </pc:spChg>
        <pc:spChg chg="mod">
          <ac:chgData name="Rodrigo Sepúlveda" userId="50ee0485c991b987" providerId="LiveId" clId="{871F2907-39E4-42E1-AE40-9976AEFB40B4}" dt="2023-06-29T15:27:25.566" v="4228" actId="20577"/>
          <ac:spMkLst>
            <pc:docMk/>
            <pc:sldMk cId="310689388" sldId="3271"/>
            <ac:spMk id="5" creationId="{F0EA9707-0B9D-7BBE-4174-02E7992CE7D8}"/>
          </ac:spMkLst>
        </pc:spChg>
        <pc:spChg chg="mod">
          <ac:chgData name="Rodrigo Sepúlveda" userId="50ee0485c991b987" providerId="LiveId" clId="{871F2907-39E4-42E1-AE40-9976AEFB40B4}" dt="2023-06-29T17:11:22.887" v="6454" actId="20577"/>
          <ac:spMkLst>
            <pc:docMk/>
            <pc:sldMk cId="310689388" sldId="3271"/>
            <ac:spMk id="6" creationId="{52D9C5BB-3BBC-09B6-BE77-075AE2B14F62}"/>
          </ac:spMkLst>
        </pc:spChg>
        <pc:spChg chg="mod">
          <ac:chgData name="Rodrigo Sepúlveda" userId="50ee0485c991b987" providerId="LiveId" clId="{871F2907-39E4-42E1-AE40-9976AEFB40B4}" dt="2023-06-29T15:41:14.031" v="4401" actId="14100"/>
          <ac:spMkLst>
            <pc:docMk/>
            <pc:sldMk cId="310689388" sldId="3271"/>
            <ac:spMk id="7" creationId="{4D6F0679-2256-0D47-6361-2BA15AEEECEB}"/>
          </ac:spMkLst>
        </pc:spChg>
        <pc:spChg chg="mod">
          <ac:chgData name="Rodrigo Sepúlveda" userId="50ee0485c991b987" providerId="LiveId" clId="{871F2907-39E4-42E1-AE40-9976AEFB40B4}" dt="2023-06-29T15:41:07.578" v="4397" actId="14100"/>
          <ac:spMkLst>
            <pc:docMk/>
            <pc:sldMk cId="310689388" sldId="3271"/>
            <ac:spMk id="8" creationId="{148989F5-A41F-427E-9D66-FAF12DFD3FE6}"/>
          </ac:spMkLst>
        </pc:spChg>
      </pc:sldChg>
      <pc:sldChg chg="modSp add mod ord">
        <pc:chgData name="Rodrigo Sepúlveda" userId="50ee0485c991b987" providerId="LiveId" clId="{871F2907-39E4-42E1-AE40-9976AEFB40B4}" dt="2023-06-29T17:17:53.295" v="6529"/>
        <pc:sldMkLst>
          <pc:docMk/>
          <pc:sldMk cId="545327285" sldId="3272"/>
        </pc:sldMkLst>
        <pc:spChg chg="mod">
          <ac:chgData name="Rodrigo Sepúlveda" userId="50ee0485c991b987" providerId="LiveId" clId="{871F2907-39E4-42E1-AE40-9976AEFB40B4}" dt="2023-06-29T17:11:54.024" v="6457" actId="207"/>
          <ac:spMkLst>
            <pc:docMk/>
            <pc:sldMk cId="545327285" sldId="3272"/>
            <ac:spMk id="4" creationId="{E8E3F14F-A40D-49C0-49AA-A33922FAAB63}"/>
          </ac:spMkLst>
        </pc:spChg>
        <pc:spChg chg="mod">
          <ac:chgData name="Rodrigo Sepúlveda" userId="50ee0485c991b987" providerId="LiveId" clId="{871F2907-39E4-42E1-AE40-9976AEFB40B4}" dt="2023-06-29T15:28:04.750" v="4255" actId="20577"/>
          <ac:spMkLst>
            <pc:docMk/>
            <pc:sldMk cId="545327285" sldId="3272"/>
            <ac:spMk id="5" creationId="{F0EA9707-0B9D-7BBE-4174-02E7992CE7D8}"/>
          </ac:spMkLst>
        </pc:spChg>
        <pc:spChg chg="mod">
          <ac:chgData name="Rodrigo Sepúlveda" userId="50ee0485c991b987" providerId="LiveId" clId="{871F2907-39E4-42E1-AE40-9976AEFB40B4}" dt="2023-06-29T17:11:16.226" v="6453" actId="20577"/>
          <ac:spMkLst>
            <pc:docMk/>
            <pc:sldMk cId="545327285" sldId="3272"/>
            <ac:spMk id="6" creationId="{52D9C5BB-3BBC-09B6-BE77-075AE2B14F62}"/>
          </ac:spMkLst>
        </pc:spChg>
        <pc:spChg chg="mod">
          <ac:chgData name="Rodrigo Sepúlveda" userId="50ee0485c991b987" providerId="LiveId" clId="{871F2907-39E4-42E1-AE40-9976AEFB40B4}" dt="2023-06-29T15:41:36.744" v="4407" actId="14100"/>
          <ac:spMkLst>
            <pc:docMk/>
            <pc:sldMk cId="545327285" sldId="3272"/>
            <ac:spMk id="7" creationId="{4D6F0679-2256-0D47-6361-2BA15AEEECEB}"/>
          </ac:spMkLst>
        </pc:spChg>
        <pc:spChg chg="mod">
          <ac:chgData name="Rodrigo Sepúlveda" userId="50ee0485c991b987" providerId="LiveId" clId="{871F2907-39E4-42E1-AE40-9976AEFB40B4}" dt="2023-06-29T15:41:43.692" v="4409" actId="1036"/>
          <ac:spMkLst>
            <pc:docMk/>
            <pc:sldMk cId="545327285" sldId="3272"/>
            <ac:spMk id="8" creationId="{148989F5-A41F-427E-9D66-FAF12DFD3FE6}"/>
          </ac:spMkLst>
        </pc:spChg>
      </pc:sldChg>
      <pc:sldChg chg="addSp modSp add mod modAnim">
        <pc:chgData name="Rodrigo Sepúlveda" userId="50ee0485c991b987" providerId="LiveId" clId="{871F2907-39E4-42E1-AE40-9976AEFB40B4}" dt="2023-07-01T20:34:05.342" v="8794"/>
        <pc:sldMkLst>
          <pc:docMk/>
          <pc:sldMk cId="2726126178" sldId="3273"/>
        </pc:sldMkLst>
        <pc:spChg chg="add mod">
          <ac:chgData name="Rodrigo Sepúlveda" userId="50ee0485c991b987" providerId="LiveId" clId="{871F2907-39E4-42E1-AE40-9976AEFB40B4}" dt="2023-06-29T16:59:59.341" v="6279" actId="207"/>
          <ac:spMkLst>
            <pc:docMk/>
            <pc:sldMk cId="2726126178" sldId="3273"/>
            <ac:spMk id="3" creationId="{160CC811-8CA8-1047-9221-BE31B86AF7E4}"/>
          </ac:spMkLst>
        </pc:spChg>
        <pc:spChg chg="mod">
          <ac:chgData name="Rodrigo Sepúlveda" userId="50ee0485c991b987" providerId="LiveId" clId="{871F2907-39E4-42E1-AE40-9976AEFB40B4}" dt="2023-06-29T16:54:03.835" v="5906" actId="1076"/>
          <ac:spMkLst>
            <pc:docMk/>
            <pc:sldMk cId="2726126178" sldId="3273"/>
            <ac:spMk id="10" creationId="{F79E175C-0198-6DE7-8F4B-199AC6179F24}"/>
          </ac:spMkLst>
        </pc:spChg>
        <pc:picChg chg="mod modCrop">
          <ac:chgData name="Rodrigo Sepúlveda" userId="50ee0485c991b987" providerId="LiveId" clId="{871F2907-39E4-42E1-AE40-9976AEFB40B4}" dt="2023-06-29T15:35:03.296" v="4365" actId="732"/>
          <ac:picMkLst>
            <pc:docMk/>
            <pc:sldMk cId="2726126178" sldId="3273"/>
            <ac:picMk id="8" creationId="{FC5E484E-C302-BF9E-9FDB-3CA258FFEFB5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3T22:23:27.678" v="10046" actId="1440"/>
        <pc:sldMkLst>
          <pc:docMk/>
          <pc:sldMk cId="2237690675" sldId="3274"/>
        </pc:sldMkLst>
        <pc:spChg chg="add del mod">
          <ac:chgData name="Rodrigo Sepúlveda" userId="50ee0485c991b987" providerId="LiveId" clId="{871F2907-39E4-42E1-AE40-9976AEFB40B4}" dt="2023-07-01T16:45:25.157" v="8741" actId="478"/>
          <ac:spMkLst>
            <pc:docMk/>
            <pc:sldMk cId="2237690675" sldId="3274"/>
            <ac:spMk id="2" creationId="{0862E72D-7E51-5D27-743A-EF3204A36836}"/>
          </ac:spMkLst>
        </pc:spChg>
        <pc:spChg chg="add del">
          <ac:chgData name="Rodrigo Sepúlveda" userId="50ee0485c991b987" providerId="LiveId" clId="{871F2907-39E4-42E1-AE40-9976AEFB40B4}" dt="2023-06-29T15:40:02.275" v="4382" actId="478"/>
          <ac:spMkLst>
            <pc:docMk/>
            <pc:sldMk cId="2237690675" sldId="3274"/>
            <ac:spMk id="6" creationId="{52D9C5BB-3BBC-09B6-BE77-075AE2B14F62}"/>
          </ac:spMkLst>
        </pc:spChg>
        <pc:spChg chg="add del mod">
          <ac:chgData name="Rodrigo Sepúlveda" userId="50ee0485c991b987" providerId="LiveId" clId="{871F2907-39E4-42E1-AE40-9976AEFB40B4}" dt="2023-06-29T15:48:54.592" v="4446" actId="478"/>
          <ac:spMkLst>
            <pc:docMk/>
            <pc:sldMk cId="2237690675" sldId="3274"/>
            <ac:spMk id="7" creationId="{4D6F0679-2256-0D47-6361-2BA15AEEECEB}"/>
          </ac:spMkLst>
        </pc:spChg>
        <pc:spChg chg="del mod">
          <ac:chgData name="Rodrigo Sepúlveda" userId="50ee0485c991b987" providerId="LiveId" clId="{871F2907-39E4-42E1-AE40-9976AEFB40B4}" dt="2023-06-29T15:48:54.592" v="4446" actId="478"/>
          <ac:spMkLst>
            <pc:docMk/>
            <pc:sldMk cId="2237690675" sldId="3274"/>
            <ac:spMk id="8" creationId="{148989F5-A41F-427E-9D66-FAF12DFD3FE6}"/>
          </ac:spMkLst>
        </pc:spChg>
        <pc:spChg chg="add del mod">
          <ac:chgData name="Rodrigo Sepúlveda" userId="50ee0485c991b987" providerId="LiveId" clId="{871F2907-39E4-42E1-AE40-9976AEFB40B4}" dt="2023-06-29T15:40:14.743" v="4384" actId="478"/>
          <ac:spMkLst>
            <pc:docMk/>
            <pc:sldMk cId="2237690675" sldId="3274"/>
            <ac:spMk id="9" creationId="{11C280A6-6A25-22B0-8D1E-D33D911AA8F5}"/>
          </ac:spMkLst>
        </pc:spChg>
        <pc:spChg chg="add mod">
          <ac:chgData name="Rodrigo Sepúlveda" userId="50ee0485c991b987" providerId="LiveId" clId="{871F2907-39E4-42E1-AE40-9976AEFB40B4}" dt="2023-06-29T15:40:20.363" v="4385"/>
          <ac:spMkLst>
            <pc:docMk/>
            <pc:sldMk cId="2237690675" sldId="3274"/>
            <ac:spMk id="10" creationId="{08673D29-60B9-5222-01F7-1C8921A0F7C8}"/>
          </ac:spMkLst>
        </pc:spChg>
        <pc:spChg chg="add del mod">
          <ac:chgData name="Rodrigo Sepúlveda" userId="50ee0485c991b987" providerId="LiveId" clId="{871F2907-39E4-42E1-AE40-9976AEFB40B4}" dt="2023-06-29T15:48:54.592" v="4446" actId="478"/>
          <ac:spMkLst>
            <pc:docMk/>
            <pc:sldMk cId="2237690675" sldId="3274"/>
            <ac:spMk id="14" creationId="{DDD5DEB1-6A46-D4FA-B4CC-4A64B6EAE768}"/>
          </ac:spMkLst>
        </pc:spChg>
        <pc:spChg chg="add del mod">
          <ac:chgData name="Rodrigo Sepúlveda" userId="50ee0485c991b987" providerId="LiveId" clId="{871F2907-39E4-42E1-AE40-9976AEFB40B4}" dt="2023-06-29T15:49:38.262" v="4454" actId="478"/>
          <ac:spMkLst>
            <pc:docMk/>
            <pc:sldMk cId="2237690675" sldId="3274"/>
            <ac:spMk id="19" creationId="{10842380-9750-D13C-8D28-83CC3E08E41F}"/>
          </ac:spMkLst>
        </pc:spChg>
        <pc:spChg chg="add del">
          <ac:chgData name="Rodrigo Sepúlveda" userId="50ee0485c991b987" providerId="LiveId" clId="{871F2907-39E4-42E1-AE40-9976AEFB40B4}" dt="2023-06-29T15:50:01.311" v="4456" actId="478"/>
          <ac:spMkLst>
            <pc:docMk/>
            <pc:sldMk cId="2237690675" sldId="3274"/>
            <ac:spMk id="20" creationId="{F3A4539F-8F1B-451F-6F4C-E28CA135643E}"/>
          </ac:spMkLst>
        </pc:spChg>
        <pc:spChg chg="add mod">
          <ac:chgData name="Rodrigo Sepúlveda" userId="50ee0485c991b987" providerId="LiveId" clId="{871F2907-39E4-42E1-AE40-9976AEFB40B4}" dt="2023-06-29T15:50:17.751" v="4459" actId="2085"/>
          <ac:spMkLst>
            <pc:docMk/>
            <pc:sldMk cId="2237690675" sldId="3274"/>
            <ac:spMk id="21" creationId="{D75598C0-F2E2-48CE-AB3A-94782ACA6CD5}"/>
          </ac:spMkLst>
        </pc:spChg>
        <pc:spChg chg="add mod">
          <ac:chgData name="Rodrigo Sepúlveda" userId="50ee0485c991b987" providerId="LiveId" clId="{871F2907-39E4-42E1-AE40-9976AEFB40B4}" dt="2023-07-01T16:45:28.118" v="8742" actId="14100"/>
          <ac:spMkLst>
            <pc:docMk/>
            <pc:sldMk cId="2237690675" sldId="3274"/>
            <ac:spMk id="22" creationId="{70B5FD21-0728-BD07-D95E-C38526359882}"/>
          </ac:spMkLst>
        </pc:spChg>
        <pc:spChg chg="add mod">
          <ac:chgData name="Rodrigo Sepúlveda" userId="50ee0485c991b987" providerId="LiveId" clId="{871F2907-39E4-42E1-AE40-9976AEFB40B4}" dt="2023-06-29T16:09:18.820" v="4669" actId="20577"/>
          <ac:spMkLst>
            <pc:docMk/>
            <pc:sldMk cId="2237690675" sldId="3274"/>
            <ac:spMk id="23" creationId="{01B681E2-F8FE-0E75-A8ED-40A11DDC2135}"/>
          </ac:spMkLst>
        </pc:spChg>
        <pc:spChg chg="add mod">
          <ac:chgData name="Rodrigo Sepúlveda" userId="50ee0485c991b987" providerId="LiveId" clId="{871F2907-39E4-42E1-AE40-9976AEFB40B4}" dt="2023-06-29T16:12:28.381" v="4707" actId="20577"/>
          <ac:spMkLst>
            <pc:docMk/>
            <pc:sldMk cId="2237690675" sldId="3274"/>
            <ac:spMk id="24" creationId="{3605AEB2-7418-AD65-5495-30FCA57A4B99}"/>
          </ac:spMkLst>
        </pc:spChg>
        <pc:spChg chg="add del mod">
          <ac:chgData name="Rodrigo Sepúlveda" userId="50ee0485c991b987" providerId="LiveId" clId="{871F2907-39E4-42E1-AE40-9976AEFB40B4}" dt="2023-06-29T16:54:26.667" v="5924" actId="478"/>
          <ac:spMkLst>
            <pc:docMk/>
            <pc:sldMk cId="2237690675" sldId="3274"/>
            <ac:spMk id="27" creationId="{29767283-3C3C-3264-C4C8-B33F7ACE9E8F}"/>
          </ac:spMkLst>
        </pc:spChg>
        <pc:spChg chg="add del mod">
          <ac:chgData name="Rodrigo Sepúlveda" userId="50ee0485c991b987" providerId="LiveId" clId="{871F2907-39E4-42E1-AE40-9976AEFB40B4}" dt="2023-06-29T16:54:40.380" v="5930" actId="478"/>
          <ac:spMkLst>
            <pc:docMk/>
            <pc:sldMk cId="2237690675" sldId="3274"/>
            <ac:spMk id="28" creationId="{9DD58897-FD76-297B-ED1E-90C3EE41002D}"/>
          </ac:spMkLst>
        </pc:spChg>
        <pc:spChg chg="add mod">
          <ac:chgData name="Rodrigo Sepúlveda" userId="50ee0485c991b987" providerId="LiveId" clId="{871F2907-39E4-42E1-AE40-9976AEFB40B4}" dt="2023-06-29T16:55:41.951" v="6181" actId="207"/>
          <ac:spMkLst>
            <pc:docMk/>
            <pc:sldMk cId="2237690675" sldId="3274"/>
            <ac:spMk id="29" creationId="{637B35A6-7A9C-CDCD-548F-EEE5B2DDEFD7}"/>
          </ac:spMkLst>
        </pc:spChg>
        <pc:spChg chg="add mod">
          <ac:chgData name="Rodrigo Sepúlveda" userId="50ee0485c991b987" providerId="LiveId" clId="{871F2907-39E4-42E1-AE40-9976AEFB40B4}" dt="2023-06-29T17:00:05.874" v="6280" actId="207"/>
          <ac:spMkLst>
            <pc:docMk/>
            <pc:sldMk cId="2237690675" sldId="3274"/>
            <ac:spMk id="30" creationId="{44BD8DD2-583A-80DE-F35E-BEA71118AE86}"/>
          </ac:spMkLst>
        </pc:spChg>
        <pc:spChg chg="add del mod">
          <ac:chgData name="Rodrigo Sepúlveda" userId="50ee0485c991b987" providerId="LiveId" clId="{871F2907-39E4-42E1-AE40-9976AEFB40B4}" dt="2023-06-29T16:55:49.544" v="6184" actId="478"/>
          <ac:spMkLst>
            <pc:docMk/>
            <pc:sldMk cId="2237690675" sldId="3274"/>
            <ac:spMk id="31" creationId="{C39AE7CA-80E8-D43E-C4B9-3B079B7FF133}"/>
          </ac:spMkLst>
        </pc:spChg>
        <pc:spChg chg="add del mod">
          <ac:chgData name="Rodrigo Sepúlveda" userId="50ee0485c991b987" providerId="LiveId" clId="{871F2907-39E4-42E1-AE40-9976AEFB40B4}" dt="2023-06-29T16:56:20.588" v="6208"/>
          <ac:spMkLst>
            <pc:docMk/>
            <pc:sldMk cId="2237690675" sldId="3274"/>
            <ac:spMk id="32" creationId="{4107C4C1-8950-7952-3494-D07191FAF9BC}"/>
          </ac:spMkLst>
        </pc:spChg>
        <pc:grpChg chg="del">
          <ac:chgData name="Rodrigo Sepúlveda" userId="50ee0485c991b987" providerId="LiveId" clId="{871F2907-39E4-42E1-AE40-9976AEFB40B4}" dt="2023-06-29T15:39:54.586" v="4379" actId="478"/>
          <ac:grpSpMkLst>
            <pc:docMk/>
            <pc:sldMk cId="2237690675" sldId="3274"/>
            <ac:grpSpMk id="3" creationId="{814171CB-864D-C0FF-580C-DA7F127FF776}"/>
          </ac:grpSpMkLst>
        </pc:grpChg>
        <pc:picChg chg="del mod ord">
          <ac:chgData name="Rodrigo Sepúlveda" userId="50ee0485c991b987" providerId="LiveId" clId="{871F2907-39E4-42E1-AE40-9976AEFB40B4}" dt="2023-06-29T15:48:41.476" v="4443" actId="478"/>
          <ac:picMkLst>
            <pc:docMk/>
            <pc:sldMk cId="2237690675" sldId="3274"/>
            <ac:picMk id="11" creationId="{720CBAE3-A2AC-4A83-8597-423C2BF1AD49}"/>
          </ac:picMkLst>
        </pc:picChg>
        <pc:picChg chg="add mod ord">
          <ac:chgData name="Rodrigo Sepúlveda" userId="50ee0485c991b987" providerId="LiveId" clId="{871F2907-39E4-42E1-AE40-9976AEFB40B4}" dt="2023-07-03T22:23:27.678" v="10046" actId="1440"/>
          <ac:picMkLst>
            <pc:docMk/>
            <pc:sldMk cId="2237690675" sldId="3274"/>
            <ac:picMk id="13" creationId="{C2560C30-4489-A399-A4E0-A4AA24598679}"/>
          </ac:picMkLst>
        </pc:picChg>
        <pc:picChg chg="add del mod ord">
          <ac:chgData name="Rodrigo Sepúlveda" userId="50ee0485c991b987" providerId="LiveId" clId="{871F2907-39E4-42E1-AE40-9976AEFB40B4}" dt="2023-06-29T16:11:52.722" v="4687" actId="478"/>
          <ac:picMkLst>
            <pc:docMk/>
            <pc:sldMk cId="2237690675" sldId="3274"/>
            <ac:picMk id="16" creationId="{99317A66-3A16-16F2-517D-D52C62CF7232}"/>
          </ac:picMkLst>
        </pc:picChg>
        <pc:picChg chg="add del mod">
          <ac:chgData name="Rodrigo Sepúlveda" userId="50ee0485c991b987" providerId="LiveId" clId="{871F2907-39E4-42E1-AE40-9976AEFB40B4}" dt="2023-06-29T15:48:51.516" v="4445" actId="478"/>
          <ac:picMkLst>
            <pc:docMk/>
            <pc:sldMk cId="2237690675" sldId="3274"/>
            <ac:picMk id="17" creationId="{65ABA8A4-84EE-8D49-D95B-5A3752940031}"/>
          </ac:picMkLst>
        </pc:picChg>
        <pc:picChg chg="add mod ord">
          <ac:chgData name="Rodrigo Sepúlveda" userId="50ee0485c991b987" providerId="LiveId" clId="{871F2907-39E4-42E1-AE40-9976AEFB40B4}" dt="2023-06-29T16:55:25.634" v="6179" actId="1076"/>
          <ac:picMkLst>
            <pc:docMk/>
            <pc:sldMk cId="2237690675" sldId="3274"/>
            <ac:picMk id="18" creationId="{3FCB9B61-C462-48E0-36CF-DE6F469F0490}"/>
          </ac:picMkLst>
        </pc:picChg>
        <pc:picChg chg="add mod">
          <ac:chgData name="Rodrigo Sepúlveda" userId="50ee0485c991b987" providerId="LiveId" clId="{871F2907-39E4-42E1-AE40-9976AEFB40B4}" dt="2023-06-29T16:12:11.877" v="4691" actId="1076"/>
          <ac:picMkLst>
            <pc:docMk/>
            <pc:sldMk cId="2237690675" sldId="3274"/>
            <ac:picMk id="26" creationId="{84B11501-CFE9-1EE6-010F-590483CBAF6E}"/>
          </ac:picMkLst>
        </pc:picChg>
        <pc:cxnChg chg="add del">
          <ac:chgData name="Rodrigo Sepúlveda" userId="50ee0485c991b987" providerId="LiveId" clId="{871F2907-39E4-42E1-AE40-9976AEFB40B4}" dt="2023-06-29T15:40:02.275" v="4382" actId="478"/>
          <ac:cxnSpMkLst>
            <pc:docMk/>
            <pc:sldMk cId="2237690675" sldId="3274"/>
            <ac:cxnSpMk id="2" creationId="{A8012319-5A58-4945-F19D-84AC935DBBFA}"/>
          </ac:cxnSpMkLst>
        </pc:cxnChg>
      </pc:sldChg>
      <pc:sldChg chg="addSp delSp modSp add del mod delAnim modAnim">
        <pc:chgData name="Rodrigo Sepúlveda" userId="50ee0485c991b987" providerId="LiveId" clId="{871F2907-39E4-42E1-AE40-9976AEFB40B4}" dt="2023-06-30T01:45:12.249" v="7872" actId="47"/>
        <pc:sldMkLst>
          <pc:docMk/>
          <pc:sldMk cId="2248781919" sldId="3275"/>
        </pc:sldMkLst>
        <pc:spChg chg="del">
          <ac:chgData name="Rodrigo Sepúlveda" userId="50ee0485c991b987" providerId="LiveId" clId="{871F2907-39E4-42E1-AE40-9976AEFB40B4}" dt="2023-06-29T16:15:40.530" v="4716" actId="478"/>
          <ac:spMkLst>
            <pc:docMk/>
            <pc:sldMk cId="2248781919" sldId="3275"/>
            <ac:spMk id="4" creationId="{9BD91DED-1A5B-E599-2AAC-7A998BBABAC5}"/>
          </ac:spMkLst>
        </pc:spChg>
        <pc:spChg chg="mod">
          <ac:chgData name="Rodrigo Sepúlveda" userId="50ee0485c991b987" providerId="LiveId" clId="{871F2907-39E4-42E1-AE40-9976AEFB40B4}" dt="2023-06-29T16:06:21.363" v="4657" actId="120"/>
          <ac:spMkLst>
            <pc:docMk/>
            <pc:sldMk cId="2248781919" sldId="3275"/>
            <ac:spMk id="9" creationId="{27051978-903E-B42B-5BDE-77EE61DC475A}"/>
          </ac:spMkLst>
        </pc:spChg>
        <pc:spChg chg="add mod">
          <ac:chgData name="Rodrigo Sepúlveda" userId="50ee0485c991b987" providerId="LiveId" clId="{871F2907-39E4-42E1-AE40-9976AEFB40B4}" dt="2023-06-29T16:57:34.838" v="6235" actId="1037"/>
          <ac:spMkLst>
            <pc:docMk/>
            <pc:sldMk cId="2248781919" sldId="3275"/>
            <ac:spMk id="12" creationId="{60650C2C-6B2E-E402-6DAD-DB3A2065D11B}"/>
          </ac:spMkLst>
        </pc:spChg>
        <pc:spChg chg="add mod">
          <ac:chgData name="Rodrigo Sepúlveda" userId="50ee0485c991b987" providerId="LiveId" clId="{871F2907-39E4-42E1-AE40-9976AEFB40B4}" dt="2023-06-29T17:00:10.404" v="6281" actId="207"/>
          <ac:spMkLst>
            <pc:docMk/>
            <pc:sldMk cId="2248781919" sldId="3275"/>
            <ac:spMk id="13" creationId="{ADA6345E-11F0-3C05-5C63-DB300F877DCB}"/>
          </ac:spMkLst>
        </pc:spChg>
        <pc:picChg chg="add del mod">
          <ac:chgData name="Rodrigo Sepúlveda" userId="50ee0485c991b987" providerId="LiveId" clId="{871F2907-39E4-42E1-AE40-9976AEFB40B4}" dt="2023-06-29T16:13:07.745" v="4708" actId="478"/>
          <ac:picMkLst>
            <pc:docMk/>
            <pc:sldMk cId="2248781919" sldId="3275"/>
            <ac:picMk id="6" creationId="{E1D56A4B-0306-A8D1-811F-E3744F5E8B21}"/>
          </ac:picMkLst>
        </pc:picChg>
        <pc:picChg chg="add mod">
          <ac:chgData name="Rodrigo Sepúlveda" userId="50ee0485c991b987" providerId="LiveId" clId="{871F2907-39E4-42E1-AE40-9976AEFB40B4}" dt="2023-06-29T16:22:27.903" v="4829" actId="1035"/>
          <ac:picMkLst>
            <pc:docMk/>
            <pc:sldMk cId="2248781919" sldId="3275"/>
            <ac:picMk id="8" creationId="{E106BC70-F49A-2F24-FD0E-5FF5629F5DEB}"/>
          </ac:picMkLst>
        </pc:picChg>
        <pc:picChg chg="add del mod">
          <ac:chgData name="Rodrigo Sepúlveda" userId="50ee0485c991b987" providerId="LiveId" clId="{871F2907-39E4-42E1-AE40-9976AEFB40B4}" dt="2023-06-29T16:19:11.086" v="4761" actId="478"/>
          <ac:picMkLst>
            <pc:docMk/>
            <pc:sldMk cId="2248781919" sldId="3275"/>
            <ac:picMk id="10" creationId="{53E9D62E-3C36-5677-9DA4-FBC1C98EF52C}"/>
          </ac:picMkLst>
        </pc:picChg>
      </pc:sldChg>
      <pc:sldChg chg="addSp delSp modSp add del mod modAnim">
        <pc:chgData name="Rodrigo Sepúlveda" userId="50ee0485c991b987" providerId="LiveId" clId="{871F2907-39E4-42E1-AE40-9976AEFB40B4}" dt="2023-07-01T15:02:31.199" v="8357" actId="47"/>
        <pc:sldMkLst>
          <pc:docMk/>
          <pc:sldMk cId="3499646787" sldId="3276"/>
        </pc:sldMkLst>
        <pc:spChg chg="del">
          <ac:chgData name="Rodrigo Sepúlveda" userId="50ee0485c991b987" providerId="LiveId" clId="{871F2907-39E4-42E1-AE40-9976AEFB40B4}" dt="2023-06-29T16:25:35.751" v="4894" actId="478"/>
          <ac:spMkLst>
            <pc:docMk/>
            <pc:sldMk cId="3499646787" sldId="3276"/>
            <ac:spMk id="3" creationId="{AE8586D3-5ED6-CAD9-66F8-ACEFB756D2FD}"/>
          </ac:spMkLst>
        </pc:spChg>
        <pc:spChg chg="mod">
          <ac:chgData name="Rodrigo Sepúlveda" userId="50ee0485c991b987" providerId="LiveId" clId="{871F2907-39E4-42E1-AE40-9976AEFB40B4}" dt="2023-06-29T16:25:31.129" v="4893" actId="14100"/>
          <ac:spMkLst>
            <pc:docMk/>
            <pc:sldMk cId="3499646787" sldId="3276"/>
            <ac:spMk id="5" creationId="{8F5F4CDC-6F25-FA05-9F26-5D749EE24915}"/>
          </ac:spMkLst>
        </pc:spChg>
        <pc:spChg chg="add mod">
          <ac:chgData name="Rodrigo Sepúlveda" userId="50ee0485c991b987" providerId="LiveId" clId="{871F2907-39E4-42E1-AE40-9976AEFB40B4}" dt="2023-06-29T16:32:37.588" v="5123" actId="20577"/>
          <ac:spMkLst>
            <pc:docMk/>
            <pc:sldMk cId="3499646787" sldId="3276"/>
            <ac:spMk id="9" creationId="{BC0DE1C2-7A3F-18A9-EB6E-BDA386A203D3}"/>
          </ac:spMkLst>
        </pc:spChg>
        <pc:picChg chg="add mod modCrop">
          <ac:chgData name="Rodrigo Sepúlveda" userId="50ee0485c991b987" providerId="LiveId" clId="{871F2907-39E4-42E1-AE40-9976AEFB40B4}" dt="2023-06-29T16:28:52.972" v="4918" actId="1036"/>
          <ac:picMkLst>
            <pc:docMk/>
            <pc:sldMk cId="3499646787" sldId="3276"/>
            <ac:picMk id="8" creationId="{4E52DC3C-9D2D-5AA7-9E15-6E15239D9E7E}"/>
          </ac:picMkLst>
        </pc:picChg>
      </pc:sldChg>
      <pc:sldChg chg="addSp modSp add del mod modAnim">
        <pc:chgData name="Rodrigo Sepúlveda" userId="50ee0485c991b987" providerId="LiveId" clId="{871F2907-39E4-42E1-AE40-9976AEFB40B4}" dt="2023-07-01T21:14:20.178" v="8814" actId="47"/>
        <pc:sldMkLst>
          <pc:docMk/>
          <pc:sldMk cId="4133032034" sldId="3277"/>
        </pc:sldMkLst>
        <pc:spChg chg="add mod">
          <ac:chgData name="Rodrigo Sepúlveda" userId="50ee0485c991b987" providerId="LiveId" clId="{871F2907-39E4-42E1-AE40-9976AEFB40B4}" dt="2023-06-29T17:05:37.825" v="6356" actId="1076"/>
          <ac:spMkLst>
            <pc:docMk/>
            <pc:sldMk cId="4133032034" sldId="3277"/>
            <ac:spMk id="2" creationId="{38980F01-844C-120B-416B-3B62919367C7}"/>
          </ac:spMkLst>
        </pc:spChg>
        <pc:spChg chg="mod">
          <ac:chgData name="Rodrigo Sepúlveda" userId="50ee0485c991b987" providerId="LiveId" clId="{871F2907-39E4-42E1-AE40-9976AEFB40B4}" dt="2023-06-29T16:30:30.649" v="4969" actId="20577"/>
          <ac:spMkLst>
            <pc:docMk/>
            <pc:sldMk cId="4133032034" sldId="3277"/>
            <ac:spMk id="9" creationId="{27051978-903E-B42B-5BDE-77EE61DC475A}"/>
          </ac:spMkLst>
        </pc:spChg>
        <pc:picChg chg="add mod">
          <ac:chgData name="Rodrigo Sepúlveda" userId="50ee0485c991b987" providerId="LiveId" clId="{871F2907-39E4-42E1-AE40-9976AEFB40B4}" dt="2023-06-29T17:05:41.387" v="6360" actId="962"/>
          <ac:picMkLst>
            <pc:docMk/>
            <pc:sldMk cId="4133032034" sldId="3277"/>
            <ac:picMk id="6" creationId="{6F404006-0004-6517-AB70-31E78FC0F227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6-30T01:45:23.244" v="7873" actId="47"/>
        <pc:sldMkLst>
          <pc:docMk/>
          <pc:sldMk cId="1219249199" sldId="3278"/>
        </pc:sldMkLst>
        <pc:spChg chg="del">
          <ac:chgData name="Rodrigo Sepúlveda" userId="50ee0485c991b987" providerId="LiveId" clId="{871F2907-39E4-42E1-AE40-9976AEFB40B4}" dt="2023-06-29T16:15:36.480" v="4715" actId="478"/>
          <ac:spMkLst>
            <pc:docMk/>
            <pc:sldMk cId="1219249199" sldId="3278"/>
            <ac:spMk id="4" creationId="{9BD91DED-1A5B-E599-2AAC-7A998BBABAC5}"/>
          </ac:spMkLst>
        </pc:spChg>
        <pc:spChg chg="add del mod">
          <ac:chgData name="Rodrigo Sepúlveda" userId="50ee0485c991b987" providerId="LiveId" clId="{871F2907-39E4-42E1-AE40-9976AEFB40B4}" dt="2023-06-29T16:58:35.602" v="6239" actId="478"/>
          <ac:spMkLst>
            <pc:docMk/>
            <pc:sldMk cId="1219249199" sldId="3278"/>
            <ac:spMk id="10" creationId="{3A0FC498-FF6F-E13C-376B-A586A43F2A36}"/>
          </ac:spMkLst>
        </pc:spChg>
        <pc:spChg chg="add mod">
          <ac:chgData name="Rodrigo Sepúlveda" userId="50ee0485c991b987" providerId="LiveId" clId="{871F2907-39E4-42E1-AE40-9976AEFB40B4}" dt="2023-06-29T16:59:21.410" v="6274" actId="20577"/>
          <ac:spMkLst>
            <pc:docMk/>
            <pc:sldMk cId="1219249199" sldId="3278"/>
            <ac:spMk id="12" creationId="{3439AD57-C9F3-69E5-4248-50B0DEDA9C18}"/>
          </ac:spMkLst>
        </pc:spChg>
        <pc:spChg chg="add mod">
          <ac:chgData name="Rodrigo Sepúlveda" userId="50ee0485c991b987" providerId="LiveId" clId="{871F2907-39E4-42E1-AE40-9976AEFB40B4}" dt="2023-06-29T17:00:20.831" v="6282" actId="207"/>
          <ac:spMkLst>
            <pc:docMk/>
            <pc:sldMk cId="1219249199" sldId="3278"/>
            <ac:spMk id="13" creationId="{5CB27230-8DC8-D5DA-97F3-91A1ED03C7A9}"/>
          </ac:spMkLst>
        </pc:spChg>
        <pc:picChg chg="del">
          <ac:chgData name="Rodrigo Sepúlveda" userId="50ee0485c991b987" providerId="LiveId" clId="{871F2907-39E4-42E1-AE40-9976AEFB40B4}" dt="2023-06-29T16:06:32.589" v="4659" actId="478"/>
          <ac:picMkLst>
            <pc:docMk/>
            <pc:sldMk cId="1219249199" sldId="3278"/>
            <ac:picMk id="6" creationId="{E1D56A4B-0306-A8D1-811F-E3744F5E8B21}"/>
          </ac:picMkLst>
        </pc:picChg>
        <pc:picChg chg="add del mod">
          <ac:chgData name="Rodrigo Sepúlveda" userId="50ee0485c991b987" providerId="LiveId" clId="{871F2907-39E4-42E1-AE40-9976AEFB40B4}" dt="2023-06-29T16:19:08.575" v="4759" actId="478"/>
          <ac:picMkLst>
            <pc:docMk/>
            <pc:sldMk cId="1219249199" sldId="3278"/>
            <ac:picMk id="7" creationId="{B60C90D4-C35E-41EB-6424-5E5F4ACEA02A}"/>
          </ac:picMkLst>
        </pc:picChg>
        <pc:picChg chg="add mod">
          <ac:chgData name="Rodrigo Sepúlveda" userId="50ee0485c991b987" providerId="LiveId" clId="{871F2907-39E4-42E1-AE40-9976AEFB40B4}" dt="2023-06-29T16:22:32.258" v="4835" actId="1035"/>
          <ac:picMkLst>
            <pc:docMk/>
            <pc:sldMk cId="1219249199" sldId="3278"/>
            <ac:picMk id="8" creationId="{DE2313CD-E822-5979-5868-F09FDA2E1E6F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1T15:02:18.516" v="8354" actId="47"/>
        <pc:sldMkLst>
          <pc:docMk/>
          <pc:sldMk cId="3079368602" sldId="3279"/>
        </pc:sldMkLst>
        <pc:picChg chg="add mod modCrop">
          <ac:chgData name="Rodrigo Sepúlveda" userId="50ee0485c991b987" providerId="LiveId" clId="{871F2907-39E4-42E1-AE40-9976AEFB40B4}" dt="2023-06-29T16:29:34.862" v="4935" actId="1036"/>
          <ac:picMkLst>
            <pc:docMk/>
            <pc:sldMk cId="3079368602" sldId="3279"/>
            <ac:picMk id="4" creationId="{84540226-E624-F86C-85E3-3B1AF067FFC6}"/>
          </ac:picMkLst>
        </pc:picChg>
        <pc:picChg chg="del mod">
          <ac:chgData name="Rodrigo Sepúlveda" userId="50ee0485c991b987" providerId="LiveId" clId="{871F2907-39E4-42E1-AE40-9976AEFB40B4}" dt="2023-06-29T16:28:14.834" v="4906" actId="478"/>
          <ac:picMkLst>
            <pc:docMk/>
            <pc:sldMk cId="3079368602" sldId="3279"/>
            <ac:picMk id="8" creationId="{4E52DC3C-9D2D-5AA7-9E15-6E15239D9E7E}"/>
          </ac:picMkLst>
        </pc:picChg>
      </pc:sldChg>
      <pc:sldChg chg="addSp delSp modSp add mod modAnim">
        <pc:chgData name="Rodrigo Sepúlveda" userId="50ee0485c991b987" providerId="LiveId" clId="{871F2907-39E4-42E1-AE40-9976AEFB40B4}" dt="2023-07-01T20:34:24.052" v="8796"/>
        <pc:sldMkLst>
          <pc:docMk/>
          <pc:sldMk cId="569331916" sldId="3280"/>
        </pc:sldMkLst>
        <pc:spChg chg="add mod">
          <ac:chgData name="Rodrigo Sepúlveda" userId="50ee0485c991b987" providerId="LiveId" clId="{871F2907-39E4-42E1-AE40-9976AEFB40B4}" dt="2023-06-29T16:35:30.617" v="5174" actId="20577"/>
          <ac:spMkLst>
            <pc:docMk/>
            <pc:sldMk cId="569331916" sldId="3280"/>
            <ac:spMk id="2" creationId="{EA2C51A4-E5EE-E6B7-8AF4-60A099A91B4A}"/>
          </ac:spMkLst>
        </pc:spChg>
        <pc:spChg chg="mod">
          <ac:chgData name="Rodrigo Sepúlveda" userId="50ee0485c991b987" providerId="LiveId" clId="{871F2907-39E4-42E1-AE40-9976AEFB40B4}" dt="2023-06-29T16:34:46.343" v="5133" actId="1076"/>
          <ac:spMkLst>
            <pc:docMk/>
            <pc:sldMk cId="569331916" sldId="3280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6-29T16:34:37.512" v="5130" actId="1076"/>
          <ac:spMkLst>
            <pc:docMk/>
            <pc:sldMk cId="569331916" sldId="3280"/>
            <ac:spMk id="4" creationId="{045ED9BA-BE52-DEEC-D90A-A9C93B3E49EA}"/>
          </ac:spMkLst>
        </pc:spChg>
        <pc:spChg chg="del">
          <ac:chgData name="Rodrigo Sepúlveda" userId="50ee0485c991b987" providerId="LiveId" clId="{871F2907-39E4-42E1-AE40-9976AEFB40B4}" dt="2023-06-29T16:34:55.210" v="5134" actId="478"/>
          <ac:spMkLst>
            <pc:docMk/>
            <pc:sldMk cId="569331916" sldId="3280"/>
            <ac:spMk id="9" creationId="{27051978-903E-B42B-5BDE-77EE61DC475A}"/>
          </ac:spMkLst>
        </pc:spChg>
        <pc:spChg chg="add mod">
          <ac:chgData name="Rodrigo Sepúlveda" userId="50ee0485c991b987" providerId="LiveId" clId="{871F2907-39E4-42E1-AE40-9976AEFB40B4}" dt="2023-06-29T17:02:38.551" v="6350" actId="1038"/>
          <ac:spMkLst>
            <pc:docMk/>
            <pc:sldMk cId="569331916" sldId="3280"/>
            <ac:spMk id="15" creationId="{A414378B-7956-4F16-E965-CE0427073AF4}"/>
          </ac:spMkLst>
        </pc:spChg>
        <pc:spChg chg="add mod">
          <ac:chgData name="Rodrigo Sepúlveda" userId="50ee0485c991b987" providerId="LiveId" clId="{871F2907-39E4-42E1-AE40-9976AEFB40B4}" dt="2023-06-29T17:02:38.551" v="6350" actId="1038"/>
          <ac:spMkLst>
            <pc:docMk/>
            <pc:sldMk cId="569331916" sldId="3280"/>
            <ac:spMk id="16" creationId="{F49CA0BD-FAA2-51BB-6BE5-75A5DBCA93F1}"/>
          </ac:spMkLst>
        </pc:spChg>
        <pc:spChg chg="add mod">
          <ac:chgData name="Rodrigo Sepúlveda" userId="50ee0485c991b987" providerId="LiveId" clId="{871F2907-39E4-42E1-AE40-9976AEFB40B4}" dt="2023-06-29T17:00:46.996" v="6307" actId="1076"/>
          <ac:spMkLst>
            <pc:docMk/>
            <pc:sldMk cId="569331916" sldId="3280"/>
            <ac:spMk id="17" creationId="{E6E14954-11AA-C7AA-75E5-F86BEB0592EB}"/>
          </ac:spMkLst>
        </pc:spChg>
        <pc:spChg chg="add mod">
          <ac:chgData name="Rodrigo Sepúlveda" userId="50ee0485c991b987" providerId="LiveId" clId="{871F2907-39E4-42E1-AE40-9976AEFB40B4}" dt="2023-06-29T17:00:53.791" v="6309" actId="1076"/>
          <ac:spMkLst>
            <pc:docMk/>
            <pc:sldMk cId="569331916" sldId="3280"/>
            <ac:spMk id="18" creationId="{C53EF1F5-BA18-B704-D7CB-C083B04E90A5}"/>
          </ac:spMkLst>
        </pc:spChg>
        <pc:picChg chg="add del mod modCrop">
          <ac:chgData name="Rodrigo Sepúlveda" userId="50ee0485c991b987" providerId="LiveId" clId="{871F2907-39E4-42E1-AE40-9976AEFB40B4}" dt="2023-06-29T16:47:29.173" v="5604" actId="478"/>
          <ac:picMkLst>
            <pc:docMk/>
            <pc:sldMk cId="569331916" sldId="3280"/>
            <ac:picMk id="6" creationId="{7B40EF22-151D-5E16-7B85-5D19C684FC3B}"/>
          </ac:picMkLst>
        </pc:picChg>
        <pc:picChg chg="add del mod modCrop">
          <ac:chgData name="Rodrigo Sepúlveda" userId="50ee0485c991b987" providerId="LiveId" clId="{871F2907-39E4-42E1-AE40-9976AEFB40B4}" dt="2023-06-29T16:47:27.505" v="5603" actId="478"/>
          <ac:picMkLst>
            <pc:docMk/>
            <pc:sldMk cId="569331916" sldId="3280"/>
            <ac:picMk id="8" creationId="{544BE381-4CE1-4EFB-7D60-CF0058485AAC}"/>
          </ac:picMkLst>
        </pc:picChg>
        <pc:picChg chg="mod">
          <ac:chgData name="Rodrigo Sepúlveda" userId="50ee0485c991b987" providerId="LiveId" clId="{871F2907-39E4-42E1-AE40-9976AEFB40B4}" dt="2023-06-29T16:34:21.787" v="5126" actId="1076"/>
          <ac:picMkLst>
            <pc:docMk/>
            <pc:sldMk cId="569331916" sldId="3280"/>
            <ac:picMk id="11" creationId="{720CBAE3-A2AC-4A83-8597-423C2BF1AD49}"/>
          </ac:picMkLst>
        </pc:picChg>
        <pc:picChg chg="add mod modCrop">
          <ac:chgData name="Rodrigo Sepúlveda" userId="50ee0485c991b987" providerId="LiveId" clId="{871F2907-39E4-42E1-AE40-9976AEFB40B4}" dt="2023-06-29T20:28:27.786" v="7413" actId="1440"/>
          <ac:picMkLst>
            <pc:docMk/>
            <pc:sldMk cId="569331916" sldId="3280"/>
            <ac:picMk id="12" creationId="{46D8E72D-F7AC-7F5F-012D-7A4143961F93}"/>
          </ac:picMkLst>
        </pc:picChg>
        <pc:picChg chg="add mod modCrop">
          <ac:chgData name="Rodrigo Sepúlveda" userId="50ee0485c991b987" providerId="LiveId" clId="{871F2907-39E4-42E1-AE40-9976AEFB40B4}" dt="2023-06-29T20:28:27.786" v="7413" actId="1440"/>
          <ac:picMkLst>
            <pc:docMk/>
            <pc:sldMk cId="569331916" sldId="3280"/>
            <ac:picMk id="14" creationId="{98180F8C-8EC4-51C8-F2FB-25DAD8F448CC}"/>
          </ac:picMkLst>
        </pc:picChg>
      </pc:sldChg>
      <pc:sldChg chg="addSp delSp modSp add mod">
        <pc:chgData name="Rodrigo Sepúlveda" userId="50ee0485c991b987" providerId="LiveId" clId="{871F2907-39E4-42E1-AE40-9976AEFB40B4}" dt="2023-07-03T17:26:54.837" v="8970" actId="478"/>
        <pc:sldMkLst>
          <pc:docMk/>
          <pc:sldMk cId="565314711" sldId="3281"/>
        </pc:sldMkLst>
        <pc:spChg chg="add mod">
          <ac:chgData name="Rodrigo Sepúlveda" userId="50ee0485c991b987" providerId="LiveId" clId="{871F2907-39E4-42E1-AE40-9976AEFB40B4}" dt="2023-06-29T17:18:32.714" v="6555" actId="20577"/>
          <ac:spMkLst>
            <pc:docMk/>
            <pc:sldMk cId="565314711" sldId="3281"/>
            <ac:spMk id="2" creationId="{FD5B639B-C3AF-995B-9724-7DA0995852E2}"/>
          </ac:spMkLst>
        </pc:spChg>
        <pc:graphicFrameChg chg="add del mod modGraphic">
          <ac:chgData name="Rodrigo Sepúlveda" userId="50ee0485c991b987" providerId="LiveId" clId="{871F2907-39E4-42E1-AE40-9976AEFB40B4}" dt="2023-06-29T17:21:52.690" v="6600" actId="478"/>
          <ac:graphicFrameMkLst>
            <pc:docMk/>
            <pc:sldMk cId="565314711" sldId="3281"/>
            <ac:graphicFrameMk id="5" creationId="{69ED38B4-65F9-2616-4A7F-FA46D2AD7176}"/>
          </ac:graphicFrameMkLst>
        </pc:graphicFrameChg>
        <pc:picChg chg="add del mod">
          <ac:chgData name="Rodrigo Sepúlveda" userId="50ee0485c991b987" providerId="LiveId" clId="{871F2907-39E4-42E1-AE40-9976AEFB40B4}" dt="2023-07-03T17:26:54.837" v="8970" actId="478"/>
          <ac:picMkLst>
            <pc:docMk/>
            <pc:sldMk cId="565314711" sldId="3281"/>
            <ac:picMk id="6" creationId="{ACD150F8-6B27-BA98-AF32-0C010470E896}"/>
          </ac:picMkLst>
        </pc:picChg>
      </pc:sldChg>
      <pc:sldChg chg="addSp delSp modSp add del mod delAnim">
        <pc:chgData name="Rodrigo Sepúlveda" userId="50ee0485c991b987" providerId="LiveId" clId="{871F2907-39E4-42E1-AE40-9976AEFB40B4}" dt="2023-07-03T22:11:19.167" v="9880" actId="47"/>
        <pc:sldMkLst>
          <pc:docMk/>
          <pc:sldMk cId="1677200208" sldId="3282"/>
        </pc:sldMkLst>
        <pc:spChg chg="add mod">
          <ac:chgData name="Rodrigo Sepúlveda" userId="50ee0485c991b987" providerId="LiveId" clId="{871F2907-39E4-42E1-AE40-9976AEFB40B4}" dt="2023-06-29T17:08:31.731" v="6424" actId="20577"/>
          <ac:spMkLst>
            <pc:docMk/>
            <pc:sldMk cId="1677200208" sldId="3282"/>
            <ac:spMk id="4" creationId="{1AEB7201-497B-9325-63A5-9370D39B56C8}"/>
          </ac:spMkLst>
        </pc:spChg>
        <pc:spChg chg="add mod">
          <ac:chgData name="Rodrigo Sepúlveda" userId="50ee0485c991b987" providerId="LiveId" clId="{871F2907-39E4-42E1-AE40-9976AEFB40B4}" dt="2023-06-29T17:17:13.729" v="6512" actId="1035"/>
          <ac:spMkLst>
            <pc:docMk/>
            <pc:sldMk cId="1677200208" sldId="3282"/>
            <ac:spMk id="5" creationId="{0AD02FAA-5D99-7723-E80A-E59D09901F85}"/>
          </ac:spMkLst>
        </pc:spChg>
        <pc:spChg chg="add mod">
          <ac:chgData name="Rodrigo Sepúlveda" userId="50ee0485c991b987" providerId="LiveId" clId="{871F2907-39E4-42E1-AE40-9976AEFB40B4}" dt="2023-06-29T17:17:13.729" v="6512" actId="1035"/>
          <ac:spMkLst>
            <pc:docMk/>
            <pc:sldMk cId="1677200208" sldId="3282"/>
            <ac:spMk id="6" creationId="{97291107-47FE-27FF-7A04-428CD604FC18}"/>
          </ac:spMkLst>
        </pc:spChg>
        <pc:spChg chg="add mod">
          <ac:chgData name="Rodrigo Sepúlveda" userId="50ee0485c991b987" providerId="LiveId" clId="{871F2907-39E4-42E1-AE40-9976AEFB40B4}" dt="2023-06-29T17:17:13.729" v="6512" actId="1035"/>
          <ac:spMkLst>
            <pc:docMk/>
            <pc:sldMk cId="1677200208" sldId="3282"/>
            <ac:spMk id="7" creationId="{906FFEF6-7376-E008-BD97-9F7943E477F7}"/>
          </ac:spMkLst>
        </pc:spChg>
        <pc:spChg chg="mod">
          <ac:chgData name="Rodrigo Sepúlveda" userId="50ee0485c991b987" providerId="LiveId" clId="{871F2907-39E4-42E1-AE40-9976AEFB40B4}" dt="2023-06-29T17:06:43.427" v="6386" actId="20577"/>
          <ac:spMkLst>
            <pc:docMk/>
            <pc:sldMk cId="1677200208" sldId="3282"/>
            <ac:spMk id="9" creationId="{27051978-903E-B42B-5BDE-77EE61DC475A}"/>
          </ac:spMkLst>
        </pc:spChg>
        <pc:spChg chg="del">
          <ac:chgData name="Rodrigo Sepúlveda" userId="50ee0485c991b987" providerId="LiveId" clId="{871F2907-39E4-42E1-AE40-9976AEFB40B4}" dt="2023-06-29T17:06:31.464" v="6363" actId="478"/>
          <ac:spMkLst>
            <pc:docMk/>
            <pc:sldMk cId="1677200208" sldId="3282"/>
            <ac:spMk id="12" creationId="{3439AD57-C9F3-69E5-4248-50B0DEDA9C18}"/>
          </ac:spMkLst>
        </pc:spChg>
        <pc:spChg chg="del">
          <ac:chgData name="Rodrigo Sepúlveda" userId="50ee0485c991b987" providerId="LiveId" clId="{871F2907-39E4-42E1-AE40-9976AEFB40B4}" dt="2023-06-29T17:06:32.374" v="6364" actId="478"/>
          <ac:spMkLst>
            <pc:docMk/>
            <pc:sldMk cId="1677200208" sldId="3282"/>
            <ac:spMk id="13" creationId="{5CB27230-8DC8-D5DA-97F3-91A1ED03C7A9}"/>
          </ac:spMkLst>
        </pc:spChg>
        <pc:graphicFrameChg chg="add mod modGraphic">
          <ac:chgData name="Rodrigo Sepúlveda" userId="50ee0485c991b987" providerId="LiveId" clId="{871F2907-39E4-42E1-AE40-9976AEFB40B4}" dt="2023-07-03T21:23:43.291" v="9032" actId="2711"/>
          <ac:graphicFrameMkLst>
            <pc:docMk/>
            <pc:sldMk cId="1677200208" sldId="3282"/>
            <ac:graphicFrameMk id="10" creationId="{A914930D-4E3E-7F4D-1B10-8A7D22A1267C}"/>
          </ac:graphicFrameMkLst>
        </pc:graphicFrameChg>
        <pc:picChg chg="del">
          <ac:chgData name="Rodrigo Sepúlveda" userId="50ee0485c991b987" providerId="LiveId" clId="{871F2907-39E4-42E1-AE40-9976AEFB40B4}" dt="2023-06-29T17:06:29.801" v="6362" actId="478"/>
          <ac:picMkLst>
            <pc:docMk/>
            <pc:sldMk cId="1677200208" sldId="3282"/>
            <ac:picMk id="8" creationId="{DE2313CD-E822-5979-5868-F09FDA2E1E6F}"/>
          </ac:picMkLst>
        </pc:picChg>
      </pc:sldChg>
      <pc:sldChg chg="addSp delSp modSp add del mod">
        <pc:chgData name="Rodrigo Sepúlveda" userId="50ee0485c991b987" providerId="LiveId" clId="{871F2907-39E4-42E1-AE40-9976AEFB40B4}" dt="2023-06-29T16:47:33.650" v="5605" actId="47"/>
        <pc:sldMkLst>
          <pc:docMk/>
          <pc:sldMk cId="3781588288" sldId="3282"/>
        </pc:sldMkLst>
        <pc:picChg chg="add del mod">
          <ac:chgData name="Rodrigo Sepúlveda" userId="50ee0485c991b987" providerId="LiveId" clId="{871F2907-39E4-42E1-AE40-9976AEFB40B4}" dt="2023-06-29T16:46:12.769" v="5429" actId="478"/>
          <ac:picMkLst>
            <pc:docMk/>
            <pc:sldMk cId="3781588288" sldId="3282"/>
            <ac:picMk id="5" creationId="{97C8C14E-6097-2BE6-0312-36424F9F9522}"/>
          </ac:picMkLst>
        </pc:picChg>
        <pc:picChg chg="del">
          <ac:chgData name="Rodrigo Sepúlveda" userId="50ee0485c991b987" providerId="LiveId" clId="{871F2907-39E4-42E1-AE40-9976AEFB40B4}" dt="2023-06-29T16:45:14.278" v="5425" actId="478"/>
          <ac:picMkLst>
            <pc:docMk/>
            <pc:sldMk cId="3781588288" sldId="3282"/>
            <ac:picMk id="6" creationId="{7B40EF22-151D-5E16-7B85-5D19C684FC3B}"/>
          </ac:picMkLst>
        </pc:picChg>
        <pc:picChg chg="del">
          <ac:chgData name="Rodrigo Sepúlveda" userId="50ee0485c991b987" providerId="LiveId" clId="{871F2907-39E4-42E1-AE40-9976AEFB40B4}" dt="2023-06-29T16:45:11.337" v="5424" actId="478"/>
          <ac:picMkLst>
            <pc:docMk/>
            <pc:sldMk cId="3781588288" sldId="3282"/>
            <ac:picMk id="8" creationId="{544BE381-4CE1-4EFB-7D60-CF0058485AAC}"/>
          </ac:picMkLst>
        </pc:picChg>
        <pc:picChg chg="add del mod modCrop">
          <ac:chgData name="Rodrigo Sepúlveda" userId="50ee0485c991b987" providerId="LiveId" clId="{871F2907-39E4-42E1-AE40-9976AEFB40B4}" dt="2023-06-29T16:47:21.217" v="5602" actId="478"/>
          <ac:picMkLst>
            <pc:docMk/>
            <pc:sldMk cId="3781588288" sldId="3282"/>
            <ac:picMk id="9" creationId="{52529A11-A2B3-0ED9-F8B5-F803F85CD168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1T16:50:15.041" v="8754" actId="14100"/>
        <pc:sldMkLst>
          <pc:docMk/>
          <pc:sldMk cId="3699551996" sldId="3283"/>
        </pc:sldMkLst>
        <pc:spChg chg="mod">
          <ac:chgData name="Rodrigo Sepúlveda" userId="50ee0485c991b987" providerId="LiveId" clId="{871F2907-39E4-42E1-AE40-9976AEFB40B4}" dt="2023-06-29T19:42:35.141" v="7056" actId="1076"/>
          <ac:spMkLst>
            <pc:docMk/>
            <pc:sldMk cId="3699551996" sldId="3283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7-01T16:50:15.041" v="8754" actId="14100"/>
          <ac:spMkLst>
            <pc:docMk/>
            <pc:sldMk cId="3699551996" sldId="3283"/>
            <ac:spMk id="4" creationId="{045ED9BA-BE52-DEEC-D90A-A9C93B3E49EA}"/>
          </ac:spMkLst>
        </pc:spChg>
        <pc:spChg chg="add del mod">
          <ac:chgData name="Rodrigo Sepúlveda" userId="50ee0485c991b987" providerId="LiveId" clId="{871F2907-39E4-42E1-AE40-9976AEFB40B4}" dt="2023-06-29T19:35:21.022" v="6951" actId="1076"/>
          <ac:spMkLst>
            <pc:docMk/>
            <pc:sldMk cId="3699551996" sldId="3283"/>
            <ac:spMk id="15" creationId="{0D291BAD-949C-FC93-BAAC-91F6181EF9D6}"/>
          </ac:spMkLst>
        </pc:spChg>
        <pc:spChg chg="add del mod">
          <ac:chgData name="Rodrigo Sepúlveda" userId="50ee0485c991b987" providerId="LiveId" clId="{871F2907-39E4-42E1-AE40-9976AEFB40B4}" dt="2023-06-29T19:42:00.780" v="7047" actId="478"/>
          <ac:spMkLst>
            <pc:docMk/>
            <pc:sldMk cId="3699551996" sldId="3283"/>
            <ac:spMk id="16" creationId="{D8DAA90A-97BB-AEC7-7B23-F64955BFBEF4}"/>
          </ac:spMkLst>
        </pc:spChg>
        <pc:spChg chg="add del mod">
          <ac:chgData name="Rodrigo Sepúlveda" userId="50ee0485c991b987" providerId="LiveId" clId="{871F2907-39E4-42E1-AE40-9976AEFB40B4}" dt="2023-06-29T19:35:05.100" v="6931" actId="478"/>
          <ac:spMkLst>
            <pc:docMk/>
            <pc:sldMk cId="3699551996" sldId="3283"/>
            <ac:spMk id="17" creationId="{8C14D19A-AC61-3B5A-93A5-B70C5F37AFED}"/>
          </ac:spMkLst>
        </pc:spChg>
        <pc:spChg chg="add mod">
          <ac:chgData name="Rodrigo Sepúlveda" userId="50ee0485c991b987" providerId="LiveId" clId="{871F2907-39E4-42E1-AE40-9976AEFB40B4}" dt="2023-06-29T19:43:01.666" v="7059"/>
          <ac:spMkLst>
            <pc:docMk/>
            <pc:sldMk cId="3699551996" sldId="3283"/>
            <ac:spMk id="21" creationId="{476FB951-6657-71A6-32AD-F94527ED46F2}"/>
          </ac:spMkLst>
        </pc:spChg>
        <pc:picChg chg="add mod modCrop">
          <ac:chgData name="Rodrigo Sepúlveda" userId="50ee0485c991b987" providerId="LiveId" clId="{871F2907-39E4-42E1-AE40-9976AEFB40B4}" dt="2023-07-01T14:39:13.191" v="7945" actId="1440"/>
          <ac:picMkLst>
            <pc:docMk/>
            <pc:sldMk cId="3699551996" sldId="3283"/>
            <ac:picMk id="5" creationId="{33E66FD2-D4DC-8310-FB20-89F8BF144171}"/>
          </ac:picMkLst>
        </pc:picChg>
        <pc:picChg chg="add del mod modCrop">
          <ac:chgData name="Rodrigo Sepúlveda" userId="50ee0485c991b987" providerId="LiveId" clId="{871F2907-39E4-42E1-AE40-9976AEFB40B4}" dt="2023-06-29T19:09:40.417" v="6818" actId="478"/>
          <ac:picMkLst>
            <pc:docMk/>
            <pc:sldMk cId="3699551996" sldId="3283"/>
            <ac:picMk id="5" creationId="{6652A20B-986E-F0D1-2D81-F94279A7CC31}"/>
          </ac:picMkLst>
        </pc:picChg>
        <pc:picChg chg="add del mod">
          <ac:chgData name="Rodrigo Sepúlveda" userId="50ee0485c991b987" providerId="LiveId" clId="{871F2907-39E4-42E1-AE40-9976AEFB40B4}" dt="2023-06-29T19:11:28.412" v="6824" actId="478"/>
          <ac:picMkLst>
            <pc:docMk/>
            <pc:sldMk cId="3699551996" sldId="3283"/>
            <ac:picMk id="7" creationId="{960CC37E-5A6C-7361-B90C-5B0F640DAD46}"/>
          </ac:picMkLst>
        </pc:picChg>
        <pc:picChg chg="add del mod modCrop">
          <ac:chgData name="Rodrigo Sepúlveda" userId="50ee0485c991b987" providerId="LiveId" clId="{871F2907-39E4-42E1-AE40-9976AEFB40B4}" dt="2023-06-29T19:31:30.785" v="6869" actId="478"/>
          <ac:picMkLst>
            <pc:docMk/>
            <pc:sldMk cId="3699551996" sldId="3283"/>
            <ac:picMk id="9" creationId="{F1E91CB8-C453-BB73-1CC3-07B3D6490756}"/>
          </ac:picMkLst>
        </pc:picChg>
        <pc:picChg chg="add del mod modCrop">
          <ac:chgData name="Rodrigo Sepúlveda" userId="50ee0485c991b987" providerId="LiveId" clId="{871F2907-39E4-42E1-AE40-9976AEFB40B4}" dt="2023-06-29T19:31:29.962" v="6868" actId="478"/>
          <ac:picMkLst>
            <pc:docMk/>
            <pc:sldMk cId="3699551996" sldId="3283"/>
            <ac:picMk id="10" creationId="{B856B950-ED78-2FE6-138B-9816CD68B722}"/>
          </ac:picMkLst>
        </pc:picChg>
        <pc:picChg chg="del">
          <ac:chgData name="Rodrigo Sepúlveda" userId="50ee0485c991b987" providerId="LiveId" clId="{871F2907-39E4-42E1-AE40-9976AEFB40B4}" dt="2023-06-29T19:42:09.513" v="7049" actId="478"/>
          <ac:picMkLst>
            <pc:docMk/>
            <pc:sldMk cId="3699551996" sldId="3283"/>
            <ac:picMk id="11" creationId="{720CBAE3-A2AC-4A83-8597-423C2BF1AD49}"/>
          </ac:picMkLst>
        </pc:picChg>
        <pc:picChg chg="add del mod modCrop">
          <ac:chgData name="Rodrigo Sepúlveda" userId="50ee0485c991b987" providerId="LiveId" clId="{871F2907-39E4-42E1-AE40-9976AEFB40B4}" dt="2023-06-29T19:42:16.674" v="7050" actId="478"/>
          <ac:picMkLst>
            <pc:docMk/>
            <pc:sldMk cId="3699551996" sldId="3283"/>
            <ac:picMk id="13" creationId="{E2524E23-D022-B17A-2D59-861C56D3AD00}"/>
          </ac:picMkLst>
        </pc:picChg>
        <pc:picChg chg="add del mod">
          <ac:chgData name="Rodrigo Sepúlveda" userId="50ee0485c991b987" providerId="LiveId" clId="{871F2907-39E4-42E1-AE40-9976AEFB40B4}" dt="2023-06-29T19:42:30.086" v="7054" actId="478"/>
          <ac:picMkLst>
            <pc:docMk/>
            <pc:sldMk cId="3699551996" sldId="3283"/>
            <ac:picMk id="14" creationId="{F4A028E0-6BC8-35E4-5010-0178D9FB8859}"/>
          </ac:picMkLst>
        </pc:picChg>
        <pc:picChg chg="add mod ord">
          <ac:chgData name="Rodrigo Sepúlveda" userId="50ee0485c991b987" providerId="LiveId" clId="{871F2907-39E4-42E1-AE40-9976AEFB40B4}" dt="2023-06-29T19:42:20.508" v="7051" actId="167"/>
          <ac:picMkLst>
            <pc:docMk/>
            <pc:sldMk cId="3699551996" sldId="3283"/>
            <ac:picMk id="18" creationId="{E46284F8-42FB-A548-4A6B-B8E5F03E53F2}"/>
          </ac:picMkLst>
        </pc:picChg>
        <pc:picChg chg="add mod">
          <ac:chgData name="Rodrigo Sepúlveda" userId="50ee0485c991b987" providerId="LiveId" clId="{871F2907-39E4-42E1-AE40-9976AEFB40B4}" dt="2023-06-29T19:42:46.009" v="7058"/>
          <ac:picMkLst>
            <pc:docMk/>
            <pc:sldMk cId="3699551996" sldId="3283"/>
            <ac:picMk id="19" creationId="{4EB2E8DC-663F-D2E8-F6F4-2B514A7DB408}"/>
          </ac:picMkLst>
        </pc:picChg>
        <pc:picChg chg="add del mod">
          <ac:chgData name="Rodrigo Sepúlveda" userId="50ee0485c991b987" providerId="LiveId" clId="{871F2907-39E4-42E1-AE40-9976AEFB40B4}" dt="2023-07-01T14:38:48.127" v="7935" actId="478"/>
          <ac:picMkLst>
            <pc:docMk/>
            <pc:sldMk cId="3699551996" sldId="3283"/>
            <ac:picMk id="20" creationId="{053B9689-3486-834A-ACA5-74B351FDF7C1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6-29T19:38:27.783" v="7013" actId="47"/>
        <pc:sldMkLst>
          <pc:docMk/>
          <pc:sldMk cId="454767973" sldId="3284"/>
        </pc:sldMkLst>
        <pc:spChg chg="mod">
          <ac:chgData name="Rodrigo Sepúlveda" userId="50ee0485c991b987" providerId="LiveId" clId="{871F2907-39E4-42E1-AE40-9976AEFB40B4}" dt="2023-06-29T17:32:51.670" v="6703" actId="20577"/>
          <ac:spMkLst>
            <pc:docMk/>
            <pc:sldMk cId="454767973" sldId="3284"/>
            <ac:spMk id="2" creationId="{FD5B639B-C3AF-995B-9724-7DA0995852E2}"/>
          </ac:spMkLst>
        </pc:spChg>
        <pc:spChg chg="add del mod">
          <ac:chgData name="Rodrigo Sepúlveda" userId="50ee0485c991b987" providerId="LiveId" clId="{871F2907-39E4-42E1-AE40-9976AEFB40B4}" dt="2023-06-29T17:50:46.838" v="6759" actId="478"/>
          <ac:spMkLst>
            <pc:docMk/>
            <pc:sldMk cId="454767973" sldId="3284"/>
            <ac:spMk id="6" creationId="{D78B602D-09F1-EE03-B650-2F0F5EC264F2}"/>
          </ac:spMkLst>
        </pc:spChg>
        <pc:graphicFrameChg chg="mod ord modGraphic">
          <ac:chgData name="Rodrigo Sepúlveda" userId="50ee0485c991b987" providerId="LiveId" clId="{871F2907-39E4-42E1-AE40-9976AEFB40B4}" dt="2023-06-29T17:52:49.816" v="6765" actId="1076"/>
          <ac:graphicFrameMkLst>
            <pc:docMk/>
            <pc:sldMk cId="454767973" sldId="3284"/>
            <ac:graphicFrameMk id="5" creationId="{69ED38B4-65F9-2616-4A7F-FA46D2AD7176}"/>
          </ac:graphicFrameMkLst>
        </pc:graphicFrameChg>
        <pc:picChg chg="add del mod">
          <ac:chgData name="Rodrigo Sepúlveda" userId="50ee0485c991b987" providerId="LiveId" clId="{871F2907-39E4-42E1-AE40-9976AEFB40B4}" dt="2023-06-29T17:29:03.017" v="6654" actId="478"/>
          <ac:picMkLst>
            <pc:docMk/>
            <pc:sldMk cId="454767973" sldId="3284"/>
            <ac:picMk id="8" creationId="{878161E1-F9B6-769B-6A60-B273948A485D}"/>
          </ac:picMkLst>
        </pc:picChg>
        <pc:picChg chg="add del mod modCrop">
          <ac:chgData name="Rodrigo Sepúlveda" userId="50ee0485c991b987" providerId="LiveId" clId="{871F2907-39E4-42E1-AE40-9976AEFB40B4}" dt="2023-06-29T17:39:40.405" v="6710" actId="478"/>
          <ac:picMkLst>
            <pc:docMk/>
            <pc:sldMk cId="454767973" sldId="3284"/>
            <ac:picMk id="10" creationId="{0F8FC719-0075-2FA2-A5FF-9B11F5165BB7}"/>
          </ac:picMkLst>
        </pc:picChg>
        <pc:picChg chg="add del mod modCrop">
          <ac:chgData name="Rodrigo Sepúlveda" userId="50ee0485c991b987" providerId="LiveId" clId="{871F2907-39E4-42E1-AE40-9976AEFB40B4}" dt="2023-06-29T17:44:37.800" v="6729" actId="478"/>
          <ac:picMkLst>
            <pc:docMk/>
            <pc:sldMk cId="454767973" sldId="3284"/>
            <ac:picMk id="13" creationId="{1745609F-69EB-FB5D-7500-0274CF6B0E75}"/>
          </ac:picMkLst>
        </pc:picChg>
        <pc:picChg chg="add del mod">
          <ac:chgData name="Rodrigo Sepúlveda" userId="50ee0485c991b987" providerId="LiveId" clId="{871F2907-39E4-42E1-AE40-9976AEFB40B4}" dt="2023-06-29T17:45:03.110" v="6734" actId="478"/>
          <ac:picMkLst>
            <pc:docMk/>
            <pc:sldMk cId="454767973" sldId="3284"/>
            <ac:picMk id="15" creationId="{775F9766-97D3-5469-43C5-C2341169CDBC}"/>
          </ac:picMkLst>
        </pc:picChg>
        <pc:picChg chg="add mod modCrop">
          <ac:chgData name="Rodrigo Sepúlveda" userId="50ee0485c991b987" providerId="LiveId" clId="{871F2907-39E4-42E1-AE40-9976AEFB40B4}" dt="2023-06-29T17:52:53.954" v="6776" actId="1037"/>
          <ac:picMkLst>
            <pc:docMk/>
            <pc:sldMk cId="454767973" sldId="3284"/>
            <ac:picMk id="17" creationId="{9B7C3372-29AE-75DD-7DC7-824F70773AFF}"/>
          </ac:picMkLst>
        </pc:picChg>
      </pc:sldChg>
      <pc:sldChg chg="modSp add del">
        <pc:chgData name="Rodrigo Sepúlveda" userId="50ee0485c991b987" providerId="LiveId" clId="{871F2907-39E4-42E1-AE40-9976AEFB40B4}" dt="2023-06-29T17:50:35.254" v="6756" actId="47"/>
        <pc:sldMkLst>
          <pc:docMk/>
          <pc:sldMk cId="766870574" sldId="3285"/>
        </pc:sldMkLst>
        <pc:graphicFrameChg chg="mod">
          <ac:chgData name="Rodrigo Sepúlveda" userId="50ee0485c991b987" providerId="LiveId" clId="{871F2907-39E4-42E1-AE40-9976AEFB40B4}" dt="2023-06-29T17:50:30.084" v="6754"/>
          <ac:graphicFrameMkLst>
            <pc:docMk/>
            <pc:sldMk cId="766870574" sldId="3285"/>
            <ac:graphicFrameMk id="5" creationId="{69ED38B4-65F9-2616-4A7F-FA46D2AD7176}"/>
          </ac:graphicFrameMkLst>
        </pc:graphicFrameChg>
      </pc:sldChg>
      <pc:sldChg chg="addSp delSp modSp add del mod">
        <pc:chgData name="Rodrigo Sepúlveda" userId="50ee0485c991b987" providerId="LiveId" clId="{871F2907-39E4-42E1-AE40-9976AEFB40B4}" dt="2023-06-29T19:43:13.984" v="7061" actId="47"/>
        <pc:sldMkLst>
          <pc:docMk/>
          <pc:sldMk cId="3320546722" sldId="3285"/>
        </pc:sldMkLst>
        <pc:spChg chg="mod">
          <ac:chgData name="Rodrigo Sepúlveda" userId="50ee0485c991b987" providerId="LiveId" clId="{871F2907-39E4-42E1-AE40-9976AEFB40B4}" dt="2023-06-29T19:33:15.009" v="6903" actId="207"/>
          <ac:spMkLst>
            <pc:docMk/>
            <pc:sldMk cId="3320546722" sldId="3285"/>
            <ac:spMk id="4" creationId="{9BD91DED-1A5B-E599-2AAC-7A998BBABAC5}"/>
          </ac:spMkLst>
        </pc:spChg>
        <pc:spChg chg="mod">
          <ac:chgData name="Rodrigo Sepúlveda" userId="50ee0485c991b987" providerId="LiveId" clId="{871F2907-39E4-42E1-AE40-9976AEFB40B4}" dt="2023-06-29T17:53:35.122" v="6801" actId="20577"/>
          <ac:spMkLst>
            <pc:docMk/>
            <pc:sldMk cId="3320546722" sldId="3285"/>
            <ac:spMk id="9" creationId="{27051978-903E-B42B-5BDE-77EE61DC475A}"/>
          </ac:spMkLst>
        </pc:spChg>
        <pc:picChg chg="add del mod">
          <ac:chgData name="Rodrigo Sepúlveda" userId="50ee0485c991b987" providerId="LiveId" clId="{871F2907-39E4-42E1-AE40-9976AEFB40B4}" dt="2023-06-29T19:31:33.139" v="6870" actId="478"/>
          <ac:picMkLst>
            <pc:docMk/>
            <pc:sldMk cId="3320546722" sldId="3285"/>
            <ac:picMk id="5" creationId="{883ACC0C-B2A2-7625-B273-67732EBFD1FA}"/>
          </ac:picMkLst>
        </pc:picChg>
        <pc:picChg chg="add mod modCrop">
          <ac:chgData name="Rodrigo Sepúlveda" userId="50ee0485c991b987" providerId="LiveId" clId="{871F2907-39E4-42E1-AE40-9976AEFB40B4}" dt="2023-06-29T19:34:08.475" v="6917" actId="1076"/>
          <ac:picMkLst>
            <pc:docMk/>
            <pc:sldMk cId="3320546722" sldId="3285"/>
            <ac:picMk id="6" creationId="{6AE9FA39-FE16-E96E-300F-207F13EBFC8D}"/>
          </ac:picMkLst>
        </pc:picChg>
        <pc:picChg chg="add mod">
          <ac:chgData name="Rodrigo Sepúlveda" userId="50ee0485c991b987" providerId="LiveId" clId="{871F2907-39E4-42E1-AE40-9976AEFB40B4}" dt="2023-06-29T19:34:09.332" v="6918" actId="1076"/>
          <ac:picMkLst>
            <pc:docMk/>
            <pc:sldMk cId="3320546722" sldId="3285"/>
            <ac:picMk id="7" creationId="{106F85C2-E0EA-8653-02F6-99268246E779}"/>
          </ac:picMkLst>
        </pc:picChg>
      </pc:sldChg>
      <pc:sldChg chg="addSp delSp modSp add del mod addAnim delAnim modAnim">
        <pc:chgData name="Rodrigo Sepúlveda" userId="50ee0485c991b987" providerId="LiveId" clId="{871F2907-39E4-42E1-AE40-9976AEFB40B4}" dt="2023-06-29T19:41:18.944" v="7044" actId="47"/>
        <pc:sldMkLst>
          <pc:docMk/>
          <pc:sldMk cId="3945292032" sldId="3286"/>
        </pc:sldMkLst>
        <pc:spChg chg="mod">
          <ac:chgData name="Rodrigo Sepúlveda" userId="50ee0485c991b987" providerId="LiveId" clId="{871F2907-39E4-42E1-AE40-9976AEFB40B4}" dt="2023-06-29T19:38:12.257" v="7011" actId="1076"/>
          <ac:spMkLst>
            <pc:docMk/>
            <pc:sldMk cId="3945292032" sldId="3286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6-29T19:38:09.497" v="7010" actId="1076"/>
          <ac:spMkLst>
            <pc:docMk/>
            <pc:sldMk cId="3945292032" sldId="3286"/>
            <ac:spMk id="4" creationId="{045ED9BA-BE52-DEEC-D90A-A9C93B3E49EA}"/>
          </ac:spMkLst>
        </pc:spChg>
        <pc:graphicFrameChg chg="add del">
          <ac:chgData name="Rodrigo Sepúlveda" userId="50ee0485c991b987" providerId="LiveId" clId="{871F2907-39E4-42E1-AE40-9976AEFB40B4}" dt="2023-06-29T19:39:50.430" v="7030" actId="478"/>
          <ac:graphicFrameMkLst>
            <pc:docMk/>
            <pc:sldMk cId="3945292032" sldId="3286"/>
            <ac:graphicFrameMk id="5" creationId="{69ED38B4-65F9-2616-4A7F-FA46D2AD7176}"/>
          </ac:graphicFrameMkLst>
        </pc:graphicFrameChg>
        <pc:picChg chg="add mod ord">
          <ac:chgData name="Rodrigo Sepúlveda" userId="50ee0485c991b987" providerId="LiveId" clId="{871F2907-39E4-42E1-AE40-9976AEFB40B4}" dt="2023-06-29T19:37:45.189" v="6971" actId="167"/>
          <ac:picMkLst>
            <pc:docMk/>
            <pc:sldMk cId="3945292032" sldId="3286"/>
            <ac:picMk id="6" creationId="{BBA3F839-9629-C91C-9AAB-87EE647EEF72}"/>
          </ac:picMkLst>
        </pc:picChg>
        <pc:picChg chg="add mod">
          <ac:chgData name="Rodrigo Sepúlveda" userId="50ee0485c991b987" providerId="LiveId" clId="{871F2907-39E4-42E1-AE40-9976AEFB40B4}" dt="2023-06-29T19:38:16.390" v="7012"/>
          <ac:picMkLst>
            <pc:docMk/>
            <pc:sldMk cId="3945292032" sldId="3286"/>
            <ac:picMk id="7" creationId="{08C0EA95-185C-28A6-985A-FB63B56D3936}"/>
          </ac:picMkLst>
        </pc:picChg>
        <pc:picChg chg="del">
          <ac:chgData name="Rodrigo Sepúlveda" userId="50ee0485c991b987" providerId="LiveId" clId="{871F2907-39E4-42E1-AE40-9976AEFB40B4}" dt="2023-06-29T19:37:40.730" v="6969" actId="478"/>
          <ac:picMkLst>
            <pc:docMk/>
            <pc:sldMk cId="3945292032" sldId="3286"/>
            <ac:picMk id="11" creationId="{720CBAE3-A2AC-4A83-8597-423C2BF1AD49}"/>
          </ac:picMkLst>
        </pc:picChg>
        <pc:picChg chg="del">
          <ac:chgData name="Rodrigo Sepúlveda" userId="50ee0485c991b987" providerId="LiveId" clId="{871F2907-39E4-42E1-AE40-9976AEFB40B4}" dt="2023-06-29T19:37:52.538" v="6972" actId="478"/>
          <ac:picMkLst>
            <pc:docMk/>
            <pc:sldMk cId="3945292032" sldId="3286"/>
            <ac:picMk id="17" creationId="{9B7C3372-29AE-75DD-7DC7-824F70773AFF}"/>
          </ac:picMkLst>
        </pc:picChg>
      </pc:sldChg>
      <pc:sldChg chg="addSp delSp modSp add del mod addAnim delAnim modAnim">
        <pc:chgData name="Rodrigo Sepúlveda" userId="50ee0485c991b987" providerId="LiveId" clId="{871F2907-39E4-42E1-AE40-9976AEFB40B4}" dt="2023-06-29T19:41:21.816" v="7045" actId="47"/>
        <pc:sldMkLst>
          <pc:docMk/>
          <pc:sldMk cId="1672826448" sldId="3287"/>
        </pc:sldMkLst>
        <pc:spChg chg="add del mod">
          <ac:chgData name="Rodrigo Sepúlveda" userId="50ee0485c991b987" providerId="LiveId" clId="{871F2907-39E4-42E1-AE40-9976AEFB40B4}" dt="2023-06-29T19:40:32.691" v="7039" actId="207"/>
          <ac:spMkLst>
            <pc:docMk/>
            <pc:sldMk cId="1672826448" sldId="3287"/>
            <ac:spMk id="2" creationId="{FD5B639B-C3AF-995B-9724-7DA0995852E2}"/>
          </ac:spMkLst>
        </pc:spChg>
        <pc:spChg chg="mod">
          <ac:chgData name="Rodrigo Sepúlveda" userId="50ee0485c991b987" providerId="LiveId" clId="{871F2907-39E4-42E1-AE40-9976AEFB40B4}" dt="2023-06-29T19:40:13.701" v="7037" actId="1076"/>
          <ac:spMkLst>
            <pc:docMk/>
            <pc:sldMk cId="1672826448" sldId="3287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6-29T19:40:21.070" v="7038" actId="1076"/>
          <ac:spMkLst>
            <pc:docMk/>
            <pc:sldMk cId="1672826448" sldId="3287"/>
            <ac:spMk id="4" creationId="{045ED9BA-BE52-DEEC-D90A-A9C93B3E49EA}"/>
          </ac:spMkLst>
        </pc:spChg>
        <pc:graphicFrameChg chg="mod">
          <ac:chgData name="Rodrigo Sepúlveda" userId="50ee0485c991b987" providerId="LiveId" clId="{871F2907-39E4-42E1-AE40-9976AEFB40B4}" dt="2023-06-29T19:39:50.861" v="7031" actId="1076"/>
          <ac:graphicFrameMkLst>
            <pc:docMk/>
            <pc:sldMk cId="1672826448" sldId="3287"/>
            <ac:graphicFrameMk id="5" creationId="{69ED38B4-65F9-2616-4A7F-FA46D2AD7176}"/>
          </ac:graphicFrameMkLst>
        </pc:graphicFrameChg>
        <pc:picChg chg="add del">
          <ac:chgData name="Rodrigo Sepúlveda" userId="50ee0485c991b987" providerId="LiveId" clId="{871F2907-39E4-42E1-AE40-9976AEFB40B4}" dt="2023-06-29T19:39:58.180" v="7035" actId="478"/>
          <ac:picMkLst>
            <pc:docMk/>
            <pc:sldMk cId="1672826448" sldId="3287"/>
            <ac:picMk id="6" creationId="{BBA3F839-9629-C91C-9AAB-87EE647EEF72}"/>
          </ac:picMkLst>
        </pc:picChg>
        <pc:picChg chg="del mod">
          <ac:chgData name="Rodrigo Sepúlveda" userId="50ee0485c991b987" providerId="LiveId" clId="{871F2907-39E4-42E1-AE40-9976AEFB40B4}" dt="2023-06-29T19:40:06.888" v="7036" actId="478"/>
          <ac:picMkLst>
            <pc:docMk/>
            <pc:sldMk cId="1672826448" sldId="3287"/>
            <ac:picMk id="7" creationId="{08C0EA95-185C-28A6-985A-FB63B56D3936}"/>
          </ac:picMkLst>
        </pc:picChg>
        <pc:picChg chg="add mod ord">
          <ac:chgData name="Rodrigo Sepúlveda" userId="50ee0485c991b987" providerId="LiveId" clId="{871F2907-39E4-42E1-AE40-9976AEFB40B4}" dt="2023-06-29T19:38:51.602" v="7016" actId="167"/>
          <ac:picMkLst>
            <pc:docMk/>
            <pc:sldMk cId="1672826448" sldId="3287"/>
            <ac:picMk id="8" creationId="{FC812EC0-81F7-5D79-1FCB-2B50508C8D75}"/>
          </ac:picMkLst>
        </pc:picChg>
        <pc:picChg chg="add mod">
          <ac:chgData name="Rodrigo Sepúlveda" userId="50ee0485c991b987" providerId="LiveId" clId="{871F2907-39E4-42E1-AE40-9976AEFB40B4}" dt="2023-06-29T19:41:11.318" v="7043"/>
          <ac:picMkLst>
            <pc:docMk/>
            <pc:sldMk cId="1672826448" sldId="3287"/>
            <ac:picMk id="9" creationId="{73910314-E4BA-3708-EE35-F077B7E6659C}"/>
          </ac:picMkLst>
        </pc:picChg>
      </pc:sldChg>
      <pc:sldChg chg="modSp add del mod">
        <pc:chgData name="Rodrigo Sepúlveda" userId="50ee0485c991b987" providerId="LiveId" clId="{871F2907-39E4-42E1-AE40-9976AEFB40B4}" dt="2023-06-29T19:44:15.961" v="7072" actId="47"/>
        <pc:sldMkLst>
          <pc:docMk/>
          <pc:sldMk cId="4018015327" sldId="3288"/>
        </pc:sldMkLst>
        <pc:graphicFrameChg chg="mod">
          <ac:chgData name="Rodrigo Sepúlveda" userId="50ee0485c991b987" providerId="LiveId" clId="{871F2907-39E4-42E1-AE40-9976AEFB40B4}" dt="2023-06-29T19:40:52.890" v="7041" actId="1076"/>
          <ac:graphicFrameMkLst>
            <pc:docMk/>
            <pc:sldMk cId="4018015327" sldId="3288"/>
            <ac:graphicFrameMk id="5" creationId="{69ED38B4-65F9-2616-4A7F-FA46D2AD7176}"/>
          </ac:graphicFrameMkLst>
        </pc:graphicFrameChg>
        <pc:picChg chg="mod">
          <ac:chgData name="Rodrigo Sepúlveda" userId="50ee0485c991b987" providerId="LiveId" clId="{871F2907-39E4-42E1-AE40-9976AEFB40B4}" dt="2023-06-29T19:43:56.682" v="7069" actId="1440"/>
          <ac:picMkLst>
            <pc:docMk/>
            <pc:sldMk cId="4018015327" sldId="3288"/>
            <ac:picMk id="7" creationId="{08C0EA95-185C-28A6-985A-FB63B56D3936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5T01:19:28.812" v="10833" actId="47"/>
        <pc:sldMkLst>
          <pc:docMk/>
          <pc:sldMk cId="4167140759" sldId="3289"/>
        </pc:sldMkLst>
        <pc:graphicFrameChg chg="del mod modGraphic">
          <ac:chgData name="Rodrigo Sepúlveda" userId="50ee0485c991b987" providerId="LiveId" clId="{871F2907-39E4-42E1-AE40-9976AEFB40B4}" dt="2023-07-04T02:47:31.188" v="10138" actId="478"/>
          <ac:graphicFrameMkLst>
            <pc:docMk/>
            <pc:sldMk cId="4167140759" sldId="3289"/>
            <ac:graphicFrameMk id="5" creationId="{69ED38B4-65F9-2616-4A7F-FA46D2AD7176}"/>
          </ac:graphicFrameMkLst>
        </pc:graphicFrameChg>
        <pc:graphicFrameChg chg="add mod modGraphic">
          <ac:chgData name="Rodrigo Sepúlveda" userId="50ee0485c991b987" providerId="LiveId" clId="{871F2907-39E4-42E1-AE40-9976AEFB40B4}" dt="2023-07-04T16:01:56.886" v="10410"/>
          <ac:graphicFrameMkLst>
            <pc:docMk/>
            <pc:sldMk cId="4167140759" sldId="3289"/>
            <ac:graphicFrameMk id="8" creationId="{3CBB365B-5DBE-8987-4FB9-96A23DD49CB7}"/>
          </ac:graphicFrameMkLst>
        </pc:graphicFrameChg>
        <pc:picChg chg="mod">
          <ac:chgData name="Rodrigo Sepúlveda" userId="50ee0485c991b987" providerId="LiveId" clId="{871F2907-39E4-42E1-AE40-9976AEFB40B4}" dt="2023-06-29T19:44:03.090" v="7071" actId="1440"/>
          <ac:picMkLst>
            <pc:docMk/>
            <pc:sldMk cId="4167140759" sldId="3289"/>
            <ac:picMk id="7" creationId="{08C0EA95-185C-28A6-985A-FB63B56D3936}"/>
          </ac:picMkLst>
        </pc:picChg>
      </pc:sldChg>
      <pc:sldChg chg="add del">
        <pc:chgData name="Rodrigo Sepúlveda" userId="50ee0485c991b987" providerId="LiveId" clId="{871F2907-39E4-42E1-AE40-9976AEFB40B4}" dt="2023-06-29T19:43:04.745" v="7060" actId="47"/>
        <pc:sldMkLst>
          <pc:docMk/>
          <pc:sldMk cId="4214573593" sldId="3289"/>
        </pc:sldMkLst>
      </pc:sldChg>
      <pc:sldChg chg="addSp delSp modSp add del mod delAnim modAnim">
        <pc:chgData name="Rodrigo Sepúlveda" userId="50ee0485c991b987" providerId="LiveId" clId="{871F2907-39E4-42E1-AE40-9976AEFB40B4}" dt="2023-07-01T15:41:37.481" v="8650" actId="47"/>
        <pc:sldMkLst>
          <pc:docMk/>
          <pc:sldMk cId="4105000808" sldId="3290"/>
        </pc:sldMkLst>
        <pc:spChg chg="mod">
          <ac:chgData name="Rodrigo Sepúlveda" userId="50ee0485c991b987" providerId="LiveId" clId="{871F2907-39E4-42E1-AE40-9976AEFB40B4}" dt="2023-06-29T19:44:48.034" v="7087" actId="20577"/>
          <ac:spMkLst>
            <pc:docMk/>
            <pc:sldMk cId="4105000808" sldId="3290"/>
            <ac:spMk id="2" creationId="{FD5B639B-C3AF-995B-9724-7DA0995852E2}"/>
          </ac:spMkLst>
        </pc:spChg>
        <pc:graphicFrameChg chg="del">
          <ac:chgData name="Rodrigo Sepúlveda" userId="50ee0485c991b987" providerId="LiveId" clId="{871F2907-39E4-42E1-AE40-9976AEFB40B4}" dt="2023-06-29T19:44:41.554" v="7075" actId="478"/>
          <ac:graphicFrameMkLst>
            <pc:docMk/>
            <pc:sldMk cId="4105000808" sldId="3290"/>
            <ac:graphicFrameMk id="5" creationId="{69ED38B4-65F9-2616-4A7F-FA46D2AD7176}"/>
          </ac:graphicFrameMkLst>
        </pc:graphicFrameChg>
        <pc:graphicFrameChg chg="add mod modGraphic">
          <ac:chgData name="Rodrigo Sepúlveda" userId="50ee0485c991b987" providerId="LiveId" clId="{871F2907-39E4-42E1-AE40-9976AEFB40B4}" dt="2023-07-01T15:32:42.493" v="8538" actId="108"/>
          <ac:graphicFrameMkLst>
            <pc:docMk/>
            <pc:sldMk cId="4105000808" sldId="3290"/>
            <ac:graphicFrameMk id="5" creationId="{8180A157-7A94-75D0-18BD-75AD1259E985}"/>
          </ac:graphicFrameMkLst>
        </pc:graphicFrameChg>
        <pc:picChg chg="mod">
          <ac:chgData name="Rodrigo Sepúlveda" userId="50ee0485c991b987" providerId="LiveId" clId="{871F2907-39E4-42E1-AE40-9976AEFB40B4}" dt="2023-06-29T20:04:21.340" v="7109" actId="1076"/>
          <ac:picMkLst>
            <pc:docMk/>
            <pc:sldMk cId="4105000808" sldId="3290"/>
            <ac:picMk id="6" creationId="{BBA3F839-9629-C91C-9AAB-87EE647EEF72}"/>
          </ac:picMkLst>
        </pc:picChg>
        <pc:picChg chg="del">
          <ac:chgData name="Rodrigo Sepúlveda" userId="50ee0485c991b987" providerId="LiveId" clId="{871F2907-39E4-42E1-AE40-9976AEFB40B4}" dt="2023-06-29T19:44:39.709" v="7074" actId="478"/>
          <ac:picMkLst>
            <pc:docMk/>
            <pc:sldMk cId="4105000808" sldId="3290"/>
            <ac:picMk id="7" creationId="{08C0EA95-185C-28A6-985A-FB63B56D3936}"/>
          </ac:picMkLst>
        </pc:picChg>
        <pc:picChg chg="add del mod">
          <ac:chgData name="Rodrigo Sepúlveda" userId="50ee0485c991b987" providerId="LiveId" clId="{871F2907-39E4-42E1-AE40-9976AEFB40B4}" dt="2023-06-29T20:04:20.724" v="7108" actId="931"/>
          <ac:picMkLst>
            <pc:docMk/>
            <pc:sldMk cId="4105000808" sldId="3290"/>
            <ac:picMk id="9" creationId="{2C21ADC2-A2DE-B1E9-43C6-8C2CF0786C55}"/>
          </ac:picMkLst>
        </pc:picChg>
        <pc:picChg chg="add del mod">
          <ac:chgData name="Rodrigo Sepúlveda" userId="50ee0485c991b987" providerId="LiveId" clId="{871F2907-39E4-42E1-AE40-9976AEFB40B4}" dt="2023-06-29T20:04:17.813" v="7102" actId="931"/>
          <ac:picMkLst>
            <pc:docMk/>
            <pc:sldMk cId="4105000808" sldId="3290"/>
            <ac:picMk id="11" creationId="{27F809CA-F253-C786-C909-BC98BF2F74E6}"/>
          </ac:picMkLst>
        </pc:picChg>
        <pc:picChg chg="add mod">
          <ac:chgData name="Rodrigo Sepúlveda" userId="50ee0485c991b987" providerId="LiveId" clId="{871F2907-39E4-42E1-AE40-9976AEFB40B4}" dt="2023-06-29T20:04:54.513" v="7121" actId="1440"/>
          <ac:picMkLst>
            <pc:docMk/>
            <pc:sldMk cId="4105000808" sldId="3290"/>
            <ac:picMk id="13" creationId="{2C978F4E-0AC7-5965-F0A7-58C79B0FEB16}"/>
          </ac:picMkLst>
        </pc:picChg>
      </pc:sldChg>
      <pc:sldChg chg="modSp add del mod">
        <pc:chgData name="Rodrigo Sepúlveda" userId="50ee0485c991b987" providerId="LiveId" clId="{871F2907-39E4-42E1-AE40-9976AEFB40B4}" dt="2023-06-29T20:05:16.667" v="7124" actId="47"/>
        <pc:sldMkLst>
          <pc:docMk/>
          <pc:sldMk cId="1417505464" sldId="3291"/>
        </pc:sldMkLst>
        <pc:picChg chg="mod">
          <ac:chgData name="Rodrigo Sepúlveda" userId="50ee0485c991b987" providerId="LiveId" clId="{871F2907-39E4-42E1-AE40-9976AEFB40B4}" dt="2023-06-29T20:05:00.787" v="7123" actId="1440"/>
          <ac:picMkLst>
            <pc:docMk/>
            <pc:sldMk cId="1417505464" sldId="3291"/>
            <ac:picMk id="13" creationId="{2C978F4E-0AC7-5965-F0A7-58C79B0FEB16}"/>
          </ac:picMkLst>
        </pc:picChg>
      </pc:sldChg>
      <pc:sldChg chg="addSp delSp modSp add del mod modAnim">
        <pc:chgData name="Rodrigo Sepúlveda" userId="50ee0485c991b987" providerId="LiveId" clId="{871F2907-39E4-42E1-AE40-9976AEFB40B4}" dt="2023-07-01T14:36:24.927" v="7921" actId="47"/>
        <pc:sldMkLst>
          <pc:docMk/>
          <pc:sldMk cId="3029083484" sldId="3291"/>
        </pc:sldMkLst>
        <pc:spChg chg="del">
          <ac:chgData name="Rodrigo Sepúlveda" userId="50ee0485c991b987" providerId="LiveId" clId="{871F2907-39E4-42E1-AE40-9976AEFB40B4}" dt="2023-06-30T01:24:30.244" v="7440" actId="478"/>
          <ac:spMkLst>
            <pc:docMk/>
            <pc:sldMk cId="3029083484" sldId="3291"/>
            <ac:spMk id="2" creationId="{3F1D8360-0094-FA3B-19B2-4F2CC758743B}"/>
          </ac:spMkLst>
        </pc:spChg>
        <pc:spChg chg="add del mod">
          <ac:chgData name="Rodrigo Sepúlveda" userId="50ee0485c991b987" providerId="LiveId" clId="{871F2907-39E4-42E1-AE40-9976AEFB40B4}" dt="2023-06-30T01:33:39.932" v="7579" actId="478"/>
          <ac:spMkLst>
            <pc:docMk/>
            <pc:sldMk cId="3029083484" sldId="3291"/>
            <ac:spMk id="5" creationId="{01DA6DCA-72FD-DB81-89FE-8A51EF613C31}"/>
          </ac:spMkLst>
        </pc:spChg>
        <pc:spChg chg="add mod">
          <ac:chgData name="Rodrigo Sepúlveda" userId="50ee0485c991b987" providerId="LiveId" clId="{871F2907-39E4-42E1-AE40-9976AEFB40B4}" dt="2023-07-01T14:35:30.696" v="7906" actId="14100"/>
          <ac:spMkLst>
            <pc:docMk/>
            <pc:sldMk cId="3029083484" sldId="3291"/>
            <ac:spMk id="6" creationId="{043B4A34-53A0-1AB7-7855-8D5790B9330F}"/>
          </ac:spMkLst>
        </pc:spChg>
        <pc:graphicFrameChg chg="add del mod modGraphic">
          <ac:chgData name="Rodrigo Sepúlveda" userId="50ee0485c991b987" providerId="LiveId" clId="{871F2907-39E4-42E1-AE40-9976AEFB40B4}" dt="2023-06-30T01:33:37.085" v="7578" actId="478"/>
          <ac:graphicFrameMkLst>
            <pc:docMk/>
            <pc:sldMk cId="3029083484" sldId="3291"/>
            <ac:graphicFrameMk id="4" creationId="{540991BE-689C-A925-6128-FC80C275A3F0}"/>
          </ac:graphicFrameMkLst>
        </pc:graphicFrameChg>
      </pc:sldChg>
      <pc:sldChg chg="add del">
        <pc:chgData name="Rodrigo Sepúlveda" userId="50ee0485c991b987" providerId="LiveId" clId="{871F2907-39E4-42E1-AE40-9976AEFB40B4}" dt="2023-06-29T20:04:54.140" v="7120"/>
        <pc:sldMkLst>
          <pc:docMk/>
          <pc:sldMk cId="3556393900" sldId="3291"/>
        </pc:sldMkLst>
      </pc:sldChg>
      <pc:sldChg chg="modSp add del mod">
        <pc:chgData name="Rodrigo Sepúlveda" userId="50ee0485c991b987" providerId="LiveId" clId="{871F2907-39E4-42E1-AE40-9976AEFB40B4}" dt="2023-06-29T20:05:44.149" v="7130" actId="47"/>
        <pc:sldMkLst>
          <pc:docMk/>
          <pc:sldMk cId="3863753033" sldId="3291"/>
        </pc:sldMkLst>
        <pc:picChg chg="mod">
          <ac:chgData name="Rodrigo Sepúlveda" userId="50ee0485c991b987" providerId="LiveId" clId="{871F2907-39E4-42E1-AE40-9976AEFB40B4}" dt="2023-06-29T20:05:33.037" v="7129" actId="1440"/>
          <ac:picMkLst>
            <pc:docMk/>
            <pc:sldMk cId="3863753033" sldId="3291"/>
            <ac:picMk id="13" creationId="{2C978F4E-0AC7-5965-F0A7-58C79B0FEB16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4T14:27:16.199" v="10314" actId="478"/>
        <pc:sldMkLst>
          <pc:docMk/>
          <pc:sldMk cId="576891499" sldId="3292"/>
        </pc:sldMkLst>
        <pc:spChg chg="add mod">
          <ac:chgData name="Rodrigo Sepúlveda" userId="50ee0485c991b987" providerId="LiveId" clId="{871F2907-39E4-42E1-AE40-9976AEFB40B4}" dt="2023-06-30T01:42:30.359" v="7846" actId="1076"/>
          <ac:spMkLst>
            <pc:docMk/>
            <pc:sldMk cId="576891499" sldId="3292"/>
            <ac:spMk id="5" creationId="{1E0E2C61-C1E4-486E-8A21-E996748CF1F4}"/>
          </ac:spMkLst>
        </pc:spChg>
        <pc:spChg chg="add mod">
          <ac:chgData name="Rodrigo Sepúlveda" userId="50ee0485c991b987" providerId="LiveId" clId="{871F2907-39E4-42E1-AE40-9976AEFB40B4}" dt="2023-06-30T01:42:17.314" v="7844" actId="1076"/>
          <ac:spMkLst>
            <pc:docMk/>
            <pc:sldMk cId="576891499" sldId="3292"/>
            <ac:spMk id="6" creationId="{15420D31-34FD-0627-86C9-2538987010A4}"/>
          </ac:spMkLst>
        </pc:spChg>
        <pc:spChg chg="add mod">
          <ac:chgData name="Rodrigo Sepúlveda" userId="50ee0485c991b987" providerId="LiveId" clId="{871F2907-39E4-42E1-AE40-9976AEFB40B4}" dt="2023-07-01T16:45:51.724" v="8743"/>
          <ac:spMkLst>
            <pc:docMk/>
            <pc:sldMk cId="576891499" sldId="3292"/>
            <ac:spMk id="7" creationId="{7C205CA4-AC25-32D4-FE05-0599F550C4CB}"/>
          </ac:spMkLst>
        </pc:spChg>
        <pc:spChg chg="add del mod">
          <ac:chgData name="Rodrigo Sepúlveda" userId="50ee0485c991b987" providerId="LiveId" clId="{871F2907-39E4-42E1-AE40-9976AEFB40B4}" dt="2023-07-04T14:27:16.199" v="10314" actId="478"/>
          <ac:spMkLst>
            <pc:docMk/>
            <pc:sldMk cId="576891499" sldId="3292"/>
            <ac:spMk id="10" creationId="{F3A17107-A3B2-FD6E-5D8E-1659787550C0}"/>
          </ac:spMkLst>
        </pc:spChg>
        <pc:spChg chg="mod">
          <ac:chgData name="Rodrigo Sepúlveda" userId="50ee0485c991b987" providerId="LiveId" clId="{871F2907-39E4-42E1-AE40-9976AEFB40B4}" dt="2023-06-30T01:42:39.820" v="7847" actId="1076"/>
          <ac:spMkLst>
            <pc:docMk/>
            <pc:sldMk cId="576891499" sldId="3292"/>
            <ac:spMk id="12" creationId="{3439AD57-C9F3-69E5-4248-50B0DEDA9C18}"/>
          </ac:spMkLst>
        </pc:spChg>
        <pc:spChg chg="mod">
          <ac:chgData name="Rodrigo Sepúlveda" userId="50ee0485c991b987" providerId="LiveId" clId="{871F2907-39E4-42E1-AE40-9976AEFB40B4}" dt="2023-06-30T01:42:22.997" v="7845" actId="1076"/>
          <ac:spMkLst>
            <pc:docMk/>
            <pc:sldMk cId="576891499" sldId="3292"/>
            <ac:spMk id="13" creationId="{5CB27230-8DC8-D5DA-97F3-91A1ED03C7A9}"/>
          </ac:spMkLst>
        </pc:spChg>
        <pc:picChg chg="add mod">
          <ac:chgData name="Rodrigo Sepúlveda" userId="50ee0485c991b987" providerId="LiveId" clId="{871F2907-39E4-42E1-AE40-9976AEFB40B4}" dt="2023-07-03T22:23:35.406" v="10048" actId="1440"/>
          <ac:picMkLst>
            <pc:docMk/>
            <pc:sldMk cId="576891499" sldId="3292"/>
            <ac:picMk id="4" creationId="{7946148E-B74C-E3A6-C1CC-B4B028A4A3AD}"/>
          </ac:picMkLst>
        </pc:picChg>
        <pc:picChg chg="mod ord modCrop">
          <ac:chgData name="Rodrigo Sepúlveda" userId="50ee0485c991b987" providerId="LiveId" clId="{871F2907-39E4-42E1-AE40-9976AEFB40B4}" dt="2023-07-01T16:46:32.983" v="8753" actId="1038"/>
          <ac:picMkLst>
            <pc:docMk/>
            <pc:sldMk cId="576891499" sldId="3292"/>
            <ac:picMk id="8" creationId="{DE2313CD-E822-5979-5868-F09FDA2E1E6F}"/>
          </ac:picMkLst>
        </pc:picChg>
      </pc:sldChg>
      <pc:sldChg chg="modSp add del">
        <pc:chgData name="Rodrigo Sepúlveda" userId="50ee0485c991b987" providerId="LiveId" clId="{871F2907-39E4-42E1-AE40-9976AEFB40B4}" dt="2023-06-30T01:39:21.076" v="7664" actId="47"/>
        <pc:sldMkLst>
          <pc:docMk/>
          <pc:sldMk cId="1088240146" sldId="3292"/>
        </pc:sldMkLst>
        <pc:spChg chg="mod">
          <ac:chgData name="Rodrigo Sepúlveda" userId="50ee0485c991b987" providerId="LiveId" clId="{871F2907-39E4-42E1-AE40-9976AEFB40B4}" dt="2023-06-30T01:39:03.713" v="7663" actId="20577"/>
          <ac:spMkLst>
            <pc:docMk/>
            <pc:sldMk cId="1088240146" sldId="3292"/>
            <ac:spMk id="6" creationId="{043B4A34-53A0-1AB7-7855-8D5790B9330F}"/>
          </ac:spMkLst>
        </pc:spChg>
      </pc:sldChg>
      <pc:sldChg chg="modSp add del mod">
        <pc:chgData name="Rodrigo Sepúlveda" userId="50ee0485c991b987" providerId="LiveId" clId="{871F2907-39E4-42E1-AE40-9976AEFB40B4}" dt="2023-06-30T01:40:58.581" v="7670" actId="47"/>
        <pc:sldMkLst>
          <pc:docMk/>
          <pc:sldMk cId="22419648" sldId="3293"/>
        </pc:sldMkLst>
        <pc:picChg chg="mod modCrop">
          <ac:chgData name="Rodrigo Sepúlveda" userId="50ee0485c991b987" providerId="LiveId" clId="{871F2907-39E4-42E1-AE40-9976AEFB40B4}" dt="2023-06-30T01:40:47.204" v="7669" actId="732"/>
          <ac:picMkLst>
            <pc:docMk/>
            <pc:sldMk cId="22419648" sldId="3293"/>
            <ac:picMk id="8" creationId="{E106BC70-F49A-2F24-FD0E-5FF5629F5DEB}"/>
          </ac:picMkLst>
        </pc:picChg>
      </pc:sldChg>
      <pc:sldChg chg="modSp add del">
        <pc:chgData name="Rodrigo Sepúlveda" userId="50ee0485c991b987" providerId="LiveId" clId="{871F2907-39E4-42E1-AE40-9976AEFB40B4}" dt="2023-07-03T14:58:25.827" v="8887" actId="47"/>
        <pc:sldMkLst>
          <pc:docMk/>
          <pc:sldMk cId="990703491" sldId="3293"/>
        </pc:sldMkLst>
        <pc:spChg chg="mod">
          <ac:chgData name="Rodrigo Sepúlveda" userId="50ee0485c991b987" providerId="LiveId" clId="{871F2907-39E4-42E1-AE40-9976AEFB40B4}" dt="2023-07-01T14:36:01.257" v="7920" actId="1076"/>
          <ac:spMkLst>
            <pc:docMk/>
            <pc:sldMk cId="990703491" sldId="3293"/>
            <ac:spMk id="6" creationId="{043B4A34-53A0-1AB7-7855-8D5790B9330F}"/>
          </ac:spMkLst>
        </pc:spChg>
      </pc:sldChg>
      <pc:sldChg chg="addSp delSp modSp add del mod delAnim modAnim">
        <pc:chgData name="Rodrigo Sepúlveda" userId="50ee0485c991b987" providerId="LiveId" clId="{871F2907-39E4-42E1-AE40-9976AEFB40B4}" dt="2023-07-05T19:39:36.888" v="12751" actId="47"/>
        <pc:sldMkLst>
          <pc:docMk/>
          <pc:sldMk cId="3959701805" sldId="3294"/>
        </pc:sldMkLst>
        <pc:spChg chg="mod">
          <ac:chgData name="Rodrigo Sepúlveda" userId="50ee0485c991b987" providerId="LiveId" clId="{871F2907-39E4-42E1-AE40-9976AEFB40B4}" dt="2023-07-01T16:43:42.040" v="8739" actId="1076"/>
          <ac:spMkLst>
            <pc:docMk/>
            <pc:sldMk cId="3959701805" sldId="3294"/>
            <ac:spMk id="6" creationId="{F6E10E4D-C51B-D767-DB87-977D5D902D03}"/>
          </ac:spMkLst>
        </pc:spChg>
        <pc:spChg chg="del">
          <ac:chgData name="Rodrigo Sepúlveda" userId="50ee0485c991b987" providerId="LiveId" clId="{871F2907-39E4-42E1-AE40-9976AEFB40B4}" dt="2023-07-01T14:43:06.989" v="7950" actId="478"/>
          <ac:spMkLst>
            <pc:docMk/>
            <pc:sldMk cId="3959701805" sldId="3294"/>
            <ac:spMk id="15" creationId="{34BCB557-F2EB-B848-C73A-76E31FEF95FC}"/>
          </ac:spMkLst>
        </pc:spChg>
        <pc:spChg chg="mod">
          <ac:chgData name="Rodrigo Sepúlveda" userId="50ee0485c991b987" providerId="LiveId" clId="{871F2907-39E4-42E1-AE40-9976AEFB40B4}" dt="2023-07-01T14:51:29.672" v="8254" actId="1036"/>
          <ac:spMkLst>
            <pc:docMk/>
            <pc:sldMk cId="3959701805" sldId="3294"/>
            <ac:spMk id="16" creationId="{8F5C1DBF-F40E-7C8A-3205-70A22240C8F1}"/>
          </ac:spMkLst>
        </pc:spChg>
        <pc:spChg chg="add mod">
          <ac:chgData name="Rodrigo Sepúlveda" userId="50ee0485c991b987" providerId="LiveId" clId="{871F2907-39E4-42E1-AE40-9976AEFB40B4}" dt="2023-07-01T14:52:28.828" v="8338" actId="1076"/>
          <ac:spMkLst>
            <pc:docMk/>
            <pc:sldMk cId="3959701805" sldId="3294"/>
            <ac:spMk id="18" creationId="{D55FFEA0-C436-7B8C-F88C-018A63213F9E}"/>
          </ac:spMkLst>
        </pc:spChg>
        <pc:picChg chg="mod modCrop">
          <ac:chgData name="Rodrigo Sepúlveda" userId="50ee0485c991b987" providerId="LiveId" clId="{871F2907-39E4-42E1-AE40-9976AEFB40B4}" dt="2023-07-03T22:23:04.863" v="10042" actId="1440"/>
          <ac:picMkLst>
            <pc:docMk/>
            <pc:sldMk cId="3959701805" sldId="3294"/>
            <ac:picMk id="4" creationId="{DABD95FF-7D40-702A-2FB3-E38591514E53}"/>
          </ac:picMkLst>
        </pc:picChg>
        <pc:picChg chg="add mod modCrop">
          <ac:chgData name="Rodrigo Sepúlveda" userId="50ee0485c991b987" providerId="LiveId" clId="{871F2907-39E4-42E1-AE40-9976AEFB40B4}" dt="2023-07-03T22:23:11.796" v="10044" actId="1440"/>
          <ac:picMkLst>
            <pc:docMk/>
            <pc:sldMk cId="3959701805" sldId="3294"/>
            <ac:picMk id="8" creationId="{F0EF0CCF-C5AF-4756-1619-EA7FAB3A3775}"/>
          </ac:picMkLst>
        </pc:picChg>
        <pc:picChg chg="add del mod">
          <ac:chgData name="Rodrigo Sepúlveda" userId="50ee0485c991b987" providerId="LiveId" clId="{871F2907-39E4-42E1-AE40-9976AEFB40B4}" dt="2023-07-01T14:46:55.588" v="8006" actId="478"/>
          <ac:picMkLst>
            <pc:docMk/>
            <pc:sldMk cId="3959701805" sldId="3294"/>
            <ac:picMk id="10" creationId="{08657B6C-237B-40B1-C4CC-BEDA1E8E6F81}"/>
          </ac:picMkLst>
        </pc:picChg>
        <pc:picChg chg="add del mod">
          <ac:chgData name="Rodrigo Sepúlveda" userId="50ee0485c991b987" providerId="LiveId" clId="{871F2907-39E4-42E1-AE40-9976AEFB40B4}" dt="2023-07-01T14:46:56.576" v="8007" actId="478"/>
          <ac:picMkLst>
            <pc:docMk/>
            <pc:sldMk cId="3959701805" sldId="3294"/>
            <ac:picMk id="12" creationId="{CF9393BF-297F-BEB4-BE5C-8124CF818074}"/>
          </ac:picMkLst>
        </pc:picChg>
        <pc:picChg chg="add mod modCrop">
          <ac:chgData name="Rodrigo Sepúlveda" userId="50ee0485c991b987" providerId="LiveId" clId="{871F2907-39E4-42E1-AE40-9976AEFB40B4}" dt="2023-07-01T14:50:32.221" v="8228" actId="1036"/>
          <ac:picMkLst>
            <pc:docMk/>
            <pc:sldMk cId="3959701805" sldId="3294"/>
            <ac:picMk id="13" creationId="{C99D7D18-E9F3-6060-F805-B7A39433D819}"/>
          </ac:picMkLst>
        </pc:picChg>
        <pc:picChg chg="add mod modCrop">
          <ac:chgData name="Rodrigo Sepúlveda" userId="50ee0485c991b987" providerId="LiveId" clId="{871F2907-39E4-42E1-AE40-9976AEFB40B4}" dt="2023-07-01T14:50:42.714" v="8239" actId="1038"/>
          <ac:picMkLst>
            <pc:docMk/>
            <pc:sldMk cId="3959701805" sldId="3294"/>
            <ac:picMk id="14" creationId="{8209E637-615D-2E57-CB40-55951C498A67}"/>
          </ac:picMkLst>
        </pc:picChg>
        <pc:picChg chg="add mod modCrop">
          <ac:chgData name="Rodrigo Sepúlveda" userId="50ee0485c991b987" providerId="LiveId" clId="{871F2907-39E4-42E1-AE40-9976AEFB40B4}" dt="2023-07-01T14:50:44.946" v="8240" actId="1038"/>
          <ac:picMkLst>
            <pc:docMk/>
            <pc:sldMk cId="3959701805" sldId="3294"/>
            <ac:picMk id="17" creationId="{632F31D6-3B19-DAE3-28B6-36BD55A2F169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5T15:01:32.796" v="11035" actId="47"/>
        <pc:sldMkLst>
          <pc:docMk/>
          <pc:sldMk cId="2049270830" sldId="3295"/>
        </pc:sldMkLst>
        <pc:picChg chg="del">
          <ac:chgData name="Rodrigo Sepúlveda" userId="50ee0485c991b987" providerId="LiveId" clId="{871F2907-39E4-42E1-AE40-9976AEFB40B4}" dt="2023-07-01T14:59:59.086" v="8340" actId="478"/>
          <ac:picMkLst>
            <pc:docMk/>
            <pc:sldMk cId="2049270830" sldId="3295"/>
            <ac:picMk id="4" creationId="{84540226-E624-F86C-85E3-3B1AF067FFC6}"/>
          </ac:picMkLst>
        </pc:picChg>
        <pc:picChg chg="add mod modCrop">
          <ac:chgData name="Rodrigo Sepúlveda" userId="50ee0485c991b987" providerId="LiveId" clId="{871F2907-39E4-42E1-AE40-9976AEFB40B4}" dt="2023-07-03T22:23:46.729" v="10049" actId="1440"/>
          <ac:picMkLst>
            <pc:docMk/>
            <pc:sldMk cId="2049270830" sldId="3295"/>
            <ac:picMk id="8" creationId="{87FA8ED8-719E-E04A-B4A1-A0E1D7900E47}"/>
          </ac:picMkLst>
        </pc:picChg>
      </pc:sldChg>
      <pc:sldChg chg="delSp modSp add del mod">
        <pc:chgData name="Rodrigo Sepúlveda" userId="50ee0485c991b987" providerId="LiveId" clId="{871F2907-39E4-42E1-AE40-9976AEFB40B4}" dt="2023-07-03T21:46:10.714" v="9341" actId="2696"/>
        <pc:sldMkLst>
          <pc:docMk/>
          <pc:sldMk cId="1728544002" sldId="3296"/>
        </pc:sldMkLst>
        <pc:spChg chg="mod">
          <ac:chgData name="Rodrigo Sepúlveda" userId="50ee0485c991b987" providerId="LiveId" clId="{871F2907-39E4-42E1-AE40-9976AEFB40B4}" dt="2023-07-03T17:01:21.610" v="8966" actId="368"/>
          <ac:spMkLst>
            <pc:docMk/>
            <pc:sldMk cId="1728544002" sldId="3296"/>
            <ac:spMk id="8" creationId="{2FB50883-F5F8-1EFC-DF83-AA01559A3900}"/>
          </ac:spMkLst>
        </pc:spChg>
        <pc:picChg chg="del">
          <ac:chgData name="Rodrigo Sepúlveda" userId="50ee0485c991b987" providerId="LiveId" clId="{871F2907-39E4-42E1-AE40-9976AEFB40B4}" dt="2023-07-03T21:37:07.447" v="9153" actId="478"/>
          <ac:picMkLst>
            <pc:docMk/>
            <pc:sldMk cId="1728544002" sldId="3296"/>
            <ac:picMk id="5" creationId="{406B77A6-0793-E45F-08E8-36A00E4DE279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5T17:10:48.949" v="12707" actId="1076"/>
        <pc:sldMkLst>
          <pc:docMk/>
          <pc:sldMk cId="1848277145" sldId="3297"/>
        </pc:sldMkLst>
        <pc:spChg chg="del">
          <ac:chgData name="Rodrigo Sepúlveda" userId="50ee0485c991b987" providerId="LiveId" clId="{871F2907-39E4-42E1-AE40-9976AEFB40B4}" dt="2023-07-05T15:57:08.966" v="11542" actId="478"/>
          <ac:spMkLst>
            <pc:docMk/>
            <pc:sldMk cId="1848277145" sldId="3297"/>
            <ac:spMk id="2" creationId="{FD5B639B-C3AF-995B-9724-7DA0995852E2}"/>
          </ac:spMkLst>
        </pc:spChg>
        <pc:spChg chg="add del mod">
          <ac:chgData name="Rodrigo Sepúlveda" userId="50ee0485c991b987" providerId="LiveId" clId="{871F2907-39E4-42E1-AE40-9976AEFB40B4}" dt="2023-07-03T21:50:51.117" v="9474" actId="478"/>
          <ac:spMkLst>
            <pc:docMk/>
            <pc:sldMk cId="1848277145" sldId="3297"/>
            <ac:spMk id="5" creationId="{072AB9EB-9A0F-3473-367C-02C6BD924A33}"/>
          </ac:spMkLst>
        </pc:spChg>
        <pc:spChg chg="add mod">
          <ac:chgData name="Rodrigo Sepúlveda" userId="50ee0485c991b987" providerId="LiveId" clId="{871F2907-39E4-42E1-AE40-9976AEFB40B4}" dt="2023-07-05T15:57:20.614" v="11563" actId="20577"/>
          <ac:spMkLst>
            <pc:docMk/>
            <pc:sldMk cId="1848277145" sldId="3297"/>
            <ac:spMk id="5" creationId="{F1FD7D74-91BB-49D9-953C-F87531BA9F70}"/>
          </ac:spMkLst>
        </pc:spChg>
        <pc:spChg chg="add del mod">
          <ac:chgData name="Rodrigo Sepúlveda" userId="50ee0485c991b987" providerId="LiveId" clId="{871F2907-39E4-42E1-AE40-9976AEFB40B4}" dt="2023-07-05T16:05:07.528" v="11725" actId="478"/>
          <ac:spMkLst>
            <pc:docMk/>
            <pc:sldMk cId="1848277145" sldId="3297"/>
            <ac:spMk id="7" creationId="{06BAB31F-E45E-1550-7FC6-009F765311FE}"/>
          </ac:spMkLst>
        </pc:spChg>
        <pc:spChg chg="del">
          <ac:chgData name="Rodrigo Sepúlveda" userId="50ee0485c991b987" providerId="LiveId" clId="{871F2907-39E4-42E1-AE40-9976AEFB40B4}" dt="2023-07-01T15:11:35.647" v="8365" actId="478"/>
          <ac:spMkLst>
            <pc:docMk/>
            <pc:sldMk cId="1848277145" sldId="3297"/>
            <ac:spMk id="7" creationId="{963065A3-88A8-7279-D93B-8C70CD1510EC}"/>
          </ac:spMkLst>
        </pc:spChg>
        <pc:spChg chg="del">
          <ac:chgData name="Rodrigo Sepúlveda" userId="50ee0485c991b987" providerId="LiveId" clId="{871F2907-39E4-42E1-AE40-9976AEFB40B4}" dt="2023-07-01T15:11:34.377" v="8364" actId="478"/>
          <ac:spMkLst>
            <pc:docMk/>
            <pc:sldMk cId="1848277145" sldId="3297"/>
            <ac:spMk id="8" creationId="{2FB50883-F5F8-1EFC-DF83-AA01559A3900}"/>
          </ac:spMkLst>
        </pc:spChg>
        <pc:spChg chg="add del mod">
          <ac:chgData name="Rodrigo Sepúlveda" userId="50ee0485c991b987" providerId="LiveId" clId="{871F2907-39E4-42E1-AE40-9976AEFB40B4}" dt="2023-07-05T15:57:14.725" v="11545" actId="478"/>
          <ac:spMkLst>
            <pc:docMk/>
            <pc:sldMk cId="1848277145" sldId="3297"/>
            <ac:spMk id="8" creationId="{57C4F118-C287-DDF8-4095-79E67FD8A621}"/>
          </ac:spMkLst>
        </pc:spChg>
        <pc:spChg chg="add mod">
          <ac:chgData name="Rodrigo Sepúlveda" userId="50ee0485c991b987" providerId="LiveId" clId="{871F2907-39E4-42E1-AE40-9976AEFB40B4}" dt="2023-07-05T17:10:05.986" v="12676" actId="20577"/>
          <ac:spMkLst>
            <pc:docMk/>
            <pc:sldMk cId="1848277145" sldId="3297"/>
            <ac:spMk id="9" creationId="{B1C0FEE4-DAC9-A472-B330-F8A183BB5911}"/>
          </ac:spMkLst>
        </pc:spChg>
        <pc:spChg chg="add mod">
          <ac:chgData name="Rodrigo Sepúlveda" userId="50ee0485c991b987" providerId="LiveId" clId="{871F2907-39E4-42E1-AE40-9976AEFB40B4}" dt="2023-07-05T17:10:42.651" v="12706" actId="1038"/>
          <ac:spMkLst>
            <pc:docMk/>
            <pc:sldMk cId="1848277145" sldId="3297"/>
            <ac:spMk id="11" creationId="{8782B6A4-9269-0115-578D-A6599E836FD6}"/>
          </ac:spMkLst>
        </pc:spChg>
        <pc:spChg chg="add mod">
          <ac:chgData name="Rodrigo Sepúlveda" userId="50ee0485c991b987" providerId="LiveId" clId="{871F2907-39E4-42E1-AE40-9976AEFB40B4}" dt="2023-07-05T16:44:32.916" v="12114" actId="1076"/>
          <ac:spMkLst>
            <pc:docMk/>
            <pc:sldMk cId="1848277145" sldId="3297"/>
            <ac:spMk id="12" creationId="{CC782804-5778-2E9B-B823-A99DAFE67BAC}"/>
          </ac:spMkLst>
        </pc:spChg>
        <pc:spChg chg="add del mod">
          <ac:chgData name="Rodrigo Sepúlveda" userId="50ee0485c991b987" providerId="LiveId" clId="{871F2907-39E4-42E1-AE40-9976AEFB40B4}" dt="2023-07-05T16:50:33.260" v="12176" actId="478"/>
          <ac:spMkLst>
            <pc:docMk/>
            <pc:sldMk cId="1848277145" sldId="3297"/>
            <ac:spMk id="13" creationId="{43A4C682-DD13-DED7-5F4B-E6468CEC4AFC}"/>
          </ac:spMkLst>
        </pc:spChg>
        <pc:spChg chg="add del mod">
          <ac:chgData name="Rodrigo Sepúlveda" userId="50ee0485c991b987" providerId="LiveId" clId="{871F2907-39E4-42E1-AE40-9976AEFB40B4}" dt="2023-07-05T17:06:39.091" v="12646" actId="478"/>
          <ac:spMkLst>
            <pc:docMk/>
            <pc:sldMk cId="1848277145" sldId="3297"/>
            <ac:spMk id="14" creationId="{1BFC59AF-FD64-0F86-9E51-3C7A3962D9FC}"/>
          </ac:spMkLst>
        </pc:spChg>
        <pc:spChg chg="add del mod">
          <ac:chgData name="Rodrigo Sepúlveda" userId="50ee0485c991b987" providerId="LiveId" clId="{871F2907-39E4-42E1-AE40-9976AEFB40B4}" dt="2023-07-05T17:06:42.227" v="12647" actId="478"/>
          <ac:spMkLst>
            <pc:docMk/>
            <pc:sldMk cId="1848277145" sldId="3297"/>
            <ac:spMk id="15" creationId="{0011E48B-0C33-484E-A84B-1BEB476ECB43}"/>
          </ac:spMkLst>
        </pc:spChg>
        <pc:spChg chg="add mod">
          <ac:chgData name="Rodrigo Sepúlveda" userId="50ee0485c991b987" providerId="LiveId" clId="{871F2907-39E4-42E1-AE40-9976AEFB40B4}" dt="2023-07-05T17:10:48.949" v="12707" actId="1076"/>
          <ac:spMkLst>
            <pc:docMk/>
            <pc:sldMk cId="1848277145" sldId="3297"/>
            <ac:spMk id="16" creationId="{62FD5F3D-8FA9-03F3-F77B-6FE202DD16A4}"/>
          </ac:spMkLst>
        </pc:spChg>
        <pc:picChg chg="del">
          <ac:chgData name="Rodrigo Sepúlveda" userId="50ee0485c991b987" providerId="LiveId" clId="{871F2907-39E4-42E1-AE40-9976AEFB40B4}" dt="2023-07-01T15:11:32.535" v="8363" actId="478"/>
          <ac:picMkLst>
            <pc:docMk/>
            <pc:sldMk cId="1848277145" sldId="3297"/>
            <ac:picMk id="5" creationId="{406B77A6-0793-E45F-08E8-36A00E4DE279}"/>
          </ac:picMkLst>
        </pc:picChg>
        <pc:picChg chg="add del mod">
          <ac:chgData name="Rodrigo Sepúlveda" userId="50ee0485c991b987" providerId="LiveId" clId="{871F2907-39E4-42E1-AE40-9976AEFB40B4}" dt="2023-07-01T15:12:03.376" v="8373" actId="478"/>
          <ac:picMkLst>
            <pc:docMk/>
            <pc:sldMk cId="1848277145" sldId="3297"/>
            <ac:picMk id="10" creationId="{9E2E9E8D-EDF5-35D7-0A28-F564171FEAB0}"/>
          </ac:picMkLst>
        </pc:picChg>
        <pc:picChg chg="add del mod modCrop">
          <ac:chgData name="Rodrigo Sepúlveda" userId="50ee0485c991b987" providerId="LiveId" clId="{871F2907-39E4-42E1-AE40-9976AEFB40B4}" dt="2023-07-01T15:14:58.826" v="8389" actId="478"/>
          <ac:picMkLst>
            <pc:docMk/>
            <pc:sldMk cId="1848277145" sldId="3297"/>
            <ac:picMk id="12" creationId="{7A56C8ED-E52E-D464-2CB0-D38A17376A3C}"/>
          </ac:picMkLst>
        </pc:picChg>
        <pc:picChg chg="add del mod">
          <ac:chgData name="Rodrigo Sepúlveda" userId="50ee0485c991b987" providerId="LiveId" clId="{871F2907-39E4-42E1-AE40-9976AEFB40B4}" dt="2023-07-01T15:26:45.987" v="8403" actId="478"/>
          <ac:picMkLst>
            <pc:docMk/>
            <pc:sldMk cId="1848277145" sldId="3297"/>
            <ac:picMk id="14" creationId="{27D30CD5-8A62-7A9C-7C85-B6E62E0F4902}"/>
          </ac:picMkLst>
        </pc:picChg>
        <pc:picChg chg="add del mod">
          <ac:chgData name="Rodrigo Sepúlveda" userId="50ee0485c991b987" providerId="LiveId" clId="{871F2907-39E4-42E1-AE40-9976AEFB40B4}" dt="2023-07-01T15:20:42.222" v="8400" actId="478"/>
          <ac:picMkLst>
            <pc:docMk/>
            <pc:sldMk cId="1848277145" sldId="3297"/>
            <ac:picMk id="16" creationId="{5300EC25-B0BD-EA34-6FC6-9747AE5A4FC1}"/>
          </ac:picMkLst>
        </pc:picChg>
        <pc:picChg chg="add mod">
          <ac:chgData name="Rodrigo Sepúlveda" userId="50ee0485c991b987" providerId="LiveId" clId="{871F2907-39E4-42E1-AE40-9976AEFB40B4}" dt="2023-07-05T17:07:18.849" v="12651" actId="1076"/>
          <ac:picMkLst>
            <pc:docMk/>
            <pc:sldMk cId="1848277145" sldId="3297"/>
            <ac:picMk id="18" creationId="{27C5F66F-EDC6-15B7-374C-85782C7F9258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5T16:31:36.724" v="12061" actId="113"/>
        <pc:sldMkLst>
          <pc:docMk/>
          <pc:sldMk cId="3400551924" sldId="3298"/>
        </pc:sldMkLst>
        <pc:spChg chg="del">
          <ac:chgData name="Rodrigo Sepúlveda" userId="50ee0485c991b987" providerId="LiveId" clId="{871F2907-39E4-42E1-AE40-9976AEFB40B4}" dt="2023-07-01T15:36:34.790" v="8615" actId="478"/>
          <ac:spMkLst>
            <pc:docMk/>
            <pc:sldMk cId="3400551924" sldId="3298"/>
            <ac:spMk id="2" creationId="{FD5B639B-C3AF-995B-9724-7DA0995852E2}"/>
          </ac:spMkLst>
        </pc:spChg>
        <pc:spChg chg="mod">
          <ac:chgData name="Rodrigo Sepúlveda" userId="50ee0485c991b987" providerId="LiveId" clId="{871F2907-39E4-42E1-AE40-9976AEFB40B4}" dt="2023-07-01T15:36:17.483" v="8611" actId="1076"/>
          <ac:spMkLst>
            <pc:docMk/>
            <pc:sldMk cId="3400551924" sldId="3298"/>
            <ac:spMk id="3" creationId="{39F04720-CA59-265E-1DBB-3D2A6B42466B}"/>
          </ac:spMkLst>
        </pc:spChg>
        <pc:spChg chg="mod">
          <ac:chgData name="Rodrigo Sepúlveda" userId="50ee0485c991b987" providerId="LiveId" clId="{871F2907-39E4-42E1-AE40-9976AEFB40B4}" dt="2023-07-01T15:36:13.528" v="8610" actId="1076"/>
          <ac:spMkLst>
            <pc:docMk/>
            <pc:sldMk cId="3400551924" sldId="3298"/>
            <ac:spMk id="4" creationId="{045ED9BA-BE52-DEEC-D90A-A9C93B3E49EA}"/>
          </ac:spMkLst>
        </pc:spChg>
        <pc:spChg chg="add mod">
          <ac:chgData name="Rodrigo Sepúlveda" userId="50ee0485c991b987" providerId="LiveId" clId="{871F2907-39E4-42E1-AE40-9976AEFB40B4}" dt="2023-07-05T15:53:16.489" v="11441" actId="20577"/>
          <ac:spMkLst>
            <pc:docMk/>
            <pc:sldMk cId="3400551924" sldId="3298"/>
            <ac:spMk id="11" creationId="{4ABD5CAF-8F9E-F10A-46D7-2949D7A60330}"/>
          </ac:spMkLst>
        </pc:spChg>
        <pc:spChg chg="add mod">
          <ac:chgData name="Rodrigo Sepúlveda" userId="50ee0485c991b987" providerId="LiveId" clId="{871F2907-39E4-42E1-AE40-9976AEFB40B4}" dt="2023-07-01T15:40:35.403" v="8623" actId="1076"/>
          <ac:spMkLst>
            <pc:docMk/>
            <pc:sldMk cId="3400551924" sldId="3298"/>
            <ac:spMk id="12" creationId="{427F9616-473B-A8C9-BA62-0B268901AA1E}"/>
          </ac:spMkLst>
        </pc:spChg>
        <pc:graphicFrameChg chg="del mod modGraphic">
          <ac:chgData name="Rodrigo Sepúlveda" userId="50ee0485c991b987" providerId="LiveId" clId="{871F2907-39E4-42E1-AE40-9976AEFB40B4}" dt="2023-07-01T15:34:50.718" v="8594" actId="478"/>
          <ac:graphicFrameMkLst>
            <pc:docMk/>
            <pc:sldMk cId="3400551924" sldId="3298"/>
            <ac:graphicFrameMk id="5" creationId="{8180A157-7A94-75D0-18BD-75AD1259E985}"/>
          </ac:graphicFrameMkLst>
        </pc:graphicFrameChg>
        <pc:graphicFrameChg chg="add mod ord modGraphic">
          <ac:chgData name="Rodrigo Sepúlveda" userId="50ee0485c991b987" providerId="LiveId" clId="{871F2907-39E4-42E1-AE40-9976AEFB40B4}" dt="2023-07-05T16:31:36.724" v="12061" actId="113"/>
          <ac:graphicFrameMkLst>
            <pc:docMk/>
            <pc:sldMk cId="3400551924" sldId="3298"/>
            <ac:graphicFrameMk id="9" creationId="{89F6AF78-3C5B-D176-73FC-544364A5EF08}"/>
          </ac:graphicFrameMkLst>
        </pc:graphicFrameChg>
        <pc:picChg chg="del">
          <ac:chgData name="Rodrigo Sepúlveda" userId="50ee0485c991b987" providerId="LiveId" clId="{871F2907-39E4-42E1-AE40-9976AEFB40B4}" dt="2023-07-01T15:35:54.938" v="8604" actId="478"/>
          <ac:picMkLst>
            <pc:docMk/>
            <pc:sldMk cId="3400551924" sldId="3298"/>
            <ac:picMk id="6" creationId="{BBA3F839-9629-C91C-9AAB-87EE647EEF72}"/>
          </ac:picMkLst>
        </pc:picChg>
        <pc:picChg chg="add mod ord">
          <ac:chgData name="Rodrigo Sepúlveda" userId="50ee0485c991b987" providerId="LiveId" clId="{871F2907-39E4-42E1-AE40-9976AEFB40B4}" dt="2023-07-01T15:41:05.670" v="8649" actId="1038"/>
          <ac:picMkLst>
            <pc:docMk/>
            <pc:sldMk cId="3400551924" sldId="3298"/>
            <ac:picMk id="8" creationId="{36B2BFD4-6BD8-EABE-F4F2-288ECDD306CF}"/>
          </ac:picMkLst>
        </pc:picChg>
        <pc:picChg chg="add mod ord">
          <ac:chgData name="Rodrigo Sepúlveda" userId="50ee0485c991b987" providerId="LiveId" clId="{871F2907-39E4-42E1-AE40-9976AEFB40B4}" dt="2023-07-01T15:35:34.284" v="8601" actId="167"/>
          <ac:picMkLst>
            <pc:docMk/>
            <pc:sldMk cId="3400551924" sldId="3298"/>
            <ac:picMk id="10" creationId="{A3FAC74A-E511-D72F-E82B-60B3916E4E55}"/>
          </ac:picMkLst>
        </pc:picChg>
        <pc:picChg chg="del">
          <ac:chgData name="Rodrigo Sepúlveda" userId="50ee0485c991b987" providerId="LiveId" clId="{871F2907-39E4-42E1-AE40-9976AEFB40B4}" dt="2023-07-01T15:31:16.216" v="8505" actId="478"/>
          <ac:picMkLst>
            <pc:docMk/>
            <pc:sldMk cId="3400551924" sldId="3298"/>
            <ac:picMk id="13" creationId="{2C978F4E-0AC7-5965-F0A7-58C79B0FEB16}"/>
          </ac:picMkLst>
        </pc:picChg>
      </pc:sldChg>
      <pc:sldChg chg="add del">
        <pc:chgData name="Rodrigo Sepúlveda" userId="50ee0485c991b987" providerId="LiveId" clId="{871F2907-39E4-42E1-AE40-9976AEFB40B4}" dt="2023-07-03T22:08:19.655" v="9843" actId="47"/>
        <pc:sldMkLst>
          <pc:docMk/>
          <pc:sldMk cId="3430829373" sldId="3299"/>
        </pc:sldMkLst>
      </pc:sldChg>
      <pc:sldChg chg="addSp delSp modSp add del mod delAnim modAnim">
        <pc:chgData name="Rodrigo Sepúlveda" userId="50ee0485c991b987" providerId="LiveId" clId="{871F2907-39E4-42E1-AE40-9976AEFB40B4}" dt="2023-07-05T15:01:34.407" v="11036" actId="47"/>
        <pc:sldMkLst>
          <pc:docMk/>
          <pc:sldMk cId="3481019261" sldId="3300"/>
        </pc:sldMkLst>
        <pc:spChg chg="del">
          <ac:chgData name="Rodrigo Sepúlveda" userId="50ee0485c991b987" providerId="LiveId" clId="{871F2907-39E4-42E1-AE40-9976AEFB40B4}" dt="2023-07-01T21:12:23.350" v="8799" actId="478"/>
          <ac:spMkLst>
            <pc:docMk/>
            <pc:sldMk cId="3481019261" sldId="3300"/>
            <ac:spMk id="2" creationId="{38980F01-844C-120B-416B-3B62919367C7}"/>
          </ac:spMkLst>
        </pc:spChg>
        <pc:spChg chg="mod">
          <ac:chgData name="Rodrigo Sepúlveda" userId="50ee0485c991b987" providerId="LiveId" clId="{871F2907-39E4-42E1-AE40-9976AEFB40B4}" dt="2023-07-01T21:14:00.523" v="8813" actId="14100"/>
          <ac:spMkLst>
            <pc:docMk/>
            <pc:sldMk cId="3481019261" sldId="3300"/>
            <ac:spMk id="3" creationId="{39F04720-CA59-265E-1DBB-3D2A6B42466B}"/>
          </ac:spMkLst>
        </pc:spChg>
        <pc:picChg chg="del">
          <ac:chgData name="Rodrigo Sepúlveda" userId="50ee0485c991b987" providerId="LiveId" clId="{871F2907-39E4-42E1-AE40-9976AEFB40B4}" dt="2023-07-01T21:12:21.295" v="8798" actId="478"/>
          <ac:picMkLst>
            <pc:docMk/>
            <pc:sldMk cId="3481019261" sldId="3300"/>
            <ac:picMk id="6" creationId="{6F404006-0004-6517-AB70-31E78FC0F227}"/>
          </ac:picMkLst>
        </pc:picChg>
        <pc:picChg chg="add mod">
          <ac:chgData name="Rodrigo Sepúlveda" userId="50ee0485c991b987" providerId="LiveId" clId="{871F2907-39E4-42E1-AE40-9976AEFB40B4}" dt="2023-07-01T21:13:54.416" v="8812" actId="1076"/>
          <ac:picMkLst>
            <pc:docMk/>
            <pc:sldMk cId="3481019261" sldId="3300"/>
            <ac:picMk id="7" creationId="{86315F94-0F21-5B4F-28D9-A62D834B2ED3}"/>
          </ac:picMkLst>
        </pc:picChg>
      </pc:sldChg>
      <pc:sldChg chg="addSp delSp modSp add mod modAnim">
        <pc:chgData name="Rodrigo Sepúlveda" userId="50ee0485c991b987" providerId="LiveId" clId="{871F2907-39E4-42E1-AE40-9976AEFB40B4}" dt="2023-07-04T16:48:02.390" v="10568" actId="1036"/>
        <pc:sldMkLst>
          <pc:docMk/>
          <pc:sldMk cId="3550090165" sldId="3301"/>
        </pc:sldMkLst>
        <pc:spChg chg="add mod">
          <ac:chgData name="Rodrigo Sepúlveda" userId="50ee0485c991b987" providerId="LiveId" clId="{871F2907-39E4-42E1-AE40-9976AEFB40B4}" dt="2023-07-01T21:14:25.054" v="8815"/>
          <ac:spMkLst>
            <pc:docMk/>
            <pc:sldMk cId="3550090165" sldId="3301"/>
            <ac:spMk id="6" creationId="{1928CC1A-A90A-E5B7-C9E5-1A980E5B6E03}"/>
          </ac:spMkLst>
        </pc:spChg>
        <pc:graphicFrameChg chg="add mod modGraphic">
          <ac:chgData name="Rodrigo Sepúlveda" userId="50ee0485c991b987" providerId="LiveId" clId="{871F2907-39E4-42E1-AE40-9976AEFB40B4}" dt="2023-07-04T16:48:02.390" v="10568" actId="1036"/>
          <ac:graphicFrameMkLst>
            <pc:docMk/>
            <pc:sldMk cId="3550090165" sldId="3301"/>
            <ac:graphicFrameMk id="13" creationId="{D380AD88-FD74-4534-52B4-84667AFFCDCD}"/>
          </ac:graphicFrameMkLst>
        </pc:graphicFrameChg>
        <pc:picChg chg="add del mod">
          <ac:chgData name="Rodrigo Sepúlveda" userId="50ee0485c991b987" providerId="LiveId" clId="{871F2907-39E4-42E1-AE40-9976AEFB40B4}" dt="2023-07-03T21:14:02.529" v="8976" actId="478"/>
          <ac:picMkLst>
            <pc:docMk/>
            <pc:sldMk cId="3550090165" sldId="3301"/>
            <ac:picMk id="2" creationId="{BC3104B6-ADBB-D157-2BD8-A336954FD0B7}"/>
          </ac:picMkLst>
        </pc:picChg>
        <pc:picChg chg="add mod ord">
          <ac:chgData name="Rodrigo Sepúlveda" userId="50ee0485c991b987" providerId="LiveId" clId="{871F2907-39E4-42E1-AE40-9976AEFB40B4}" dt="2023-07-03T22:09:34.199" v="9854" actId="1037"/>
          <ac:picMkLst>
            <pc:docMk/>
            <pc:sldMk cId="3550090165" sldId="3301"/>
            <ac:picMk id="5" creationId="{E50E0B80-FE8E-FFA4-7505-BE04EC72216A}"/>
          </ac:picMkLst>
        </pc:picChg>
        <pc:picChg chg="del">
          <ac:chgData name="Rodrigo Sepúlveda" userId="50ee0485c991b987" providerId="LiveId" clId="{871F2907-39E4-42E1-AE40-9976AEFB40B4}" dt="2023-07-01T21:12:50.740" v="8806" actId="478"/>
          <ac:picMkLst>
            <pc:docMk/>
            <pc:sldMk cId="3550090165" sldId="3301"/>
            <ac:picMk id="7" creationId="{86315F94-0F21-5B4F-28D9-A62D834B2ED3}"/>
          </ac:picMkLst>
        </pc:picChg>
        <pc:picChg chg="add del mod modCrop">
          <ac:chgData name="Rodrigo Sepúlveda" userId="50ee0485c991b987" providerId="LiveId" clId="{871F2907-39E4-42E1-AE40-9976AEFB40B4}" dt="2023-07-03T21:19:15.879" v="8985" actId="478"/>
          <ac:picMkLst>
            <pc:docMk/>
            <pc:sldMk cId="3550090165" sldId="3301"/>
            <ac:picMk id="8" creationId="{7DB349F0-ABDB-C47F-7CB7-0BEA3595C4B3}"/>
          </ac:picMkLst>
        </pc:picChg>
        <pc:picChg chg="add del mod">
          <ac:chgData name="Rodrigo Sepúlveda" userId="50ee0485c991b987" providerId="LiveId" clId="{871F2907-39E4-42E1-AE40-9976AEFB40B4}" dt="2023-07-04T16:47:07.069" v="10529" actId="478"/>
          <ac:picMkLst>
            <pc:docMk/>
            <pc:sldMk cId="3550090165" sldId="3301"/>
            <ac:picMk id="12" creationId="{5D6CFDBF-CC70-4723-4171-B385FAC13AA5}"/>
          </ac:picMkLst>
        </pc:picChg>
      </pc:sldChg>
      <pc:sldChg chg="addSp modSp add mod modAnim">
        <pc:chgData name="Rodrigo Sepúlveda" userId="50ee0485c991b987" providerId="LiveId" clId="{871F2907-39E4-42E1-AE40-9976AEFB40B4}" dt="2023-07-04T14:22:14.949" v="10203" actId="15"/>
        <pc:sldMkLst>
          <pc:docMk/>
          <pc:sldMk cId="3891827173" sldId="3302"/>
        </pc:sldMkLst>
        <pc:spChg chg="add mod">
          <ac:chgData name="Rodrigo Sepúlveda" userId="50ee0485c991b987" providerId="LiveId" clId="{871F2907-39E4-42E1-AE40-9976AEFB40B4}" dt="2023-07-02T19:51:46.773" v="8854" actId="1076"/>
          <ac:spMkLst>
            <pc:docMk/>
            <pc:sldMk cId="3891827173" sldId="3302"/>
            <ac:spMk id="4" creationId="{9CAC7D05-4893-6F5F-AEFF-925CBCA29771}"/>
          </ac:spMkLst>
        </pc:spChg>
        <pc:spChg chg="mod">
          <ac:chgData name="Rodrigo Sepúlveda" userId="50ee0485c991b987" providerId="LiveId" clId="{871F2907-39E4-42E1-AE40-9976AEFB40B4}" dt="2023-07-04T14:22:14.949" v="10203" actId="15"/>
          <ac:spMkLst>
            <pc:docMk/>
            <pc:sldMk cId="3891827173" sldId="3302"/>
            <ac:spMk id="6" creationId="{043B4A34-53A0-1AB7-7855-8D5790B9330F}"/>
          </ac:spMkLst>
        </pc:spChg>
        <pc:spChg chg="add mod">
          <ac:chgData name="Rodrigo Sepúlveda" userId="50ee0485c991b987" providerId="LiveId" clId="{871F2907-39E4-42E1-AE40-9976AEFB40B4}" dt="2023-07-02T19:51:38.681" v="8853" actId="1076"/>
          <ac:spMkLst>
            <pc:docMk/>
            <pc:sldMk cId="3891827173" sldId="3302"/>
            <ac:spMk id="10" creationId="{45BE2C34-775E-7099-41B4-4F3EE821C5B2}"/>
          </ac:spMkLst>
        </pc:spChg>
        <pc:spChg chg="mod">
          <ac:chgData name="Rodrigo Sepúlveda" userId="50ee0485c991b987" providerId="LiveId" clId="{871F2907-39E4-42E1-AE40-9976AEFB40B4}" dt="2023-07-03T22:22:35.736" v="10041" actId="14100"/>
          <ac:spMkLst>
            <pc:docMk/>
            <pc:sldMk cId="3891827173" sldId="3302"/>
            <ac:spMk id="12" creationId="{1ACAEAED-806B-BAF8-5CCE-BC6E31630247}"/>
          </ac:spMkLst>
        </pc:spChg>
      </pc:sldChg>
      <pc:sldChg chg="addSp delSp modSp add del mod addAnim delAnim modAnim">
        <pc:chgData name="Rodrigo Sepúlveda" userId="50ee0485c991b987" providerId="LiveId" clId="{871F2907-39E4-42E1-AE40-9976AEFB40B4}" dt="2023-07-07T00:15:27.835" v="12864" actId="47"/>
        <pc:sldMkLst>
          <pc:docMk/>
          <pc:sldMk cId="3385392564" sldId="3303"/>
        </pc:sldMkLst>
        <pc:spChg chg="add mod">
          <ac:chgData name="Rodrigo Sepúlveda" userId="50ee0485c991b987" providerId="LiveId" clId="{871F2907-39E4-42E1-AE40-9976AEFB40B4}" dt="2023-07-05T15:54:34.235" v="11513" actId="207"/>
          <ac:spMkLst>
            <pc:docMk/>
            <pc:sldMk cId="3385392564" sldId="3303"/>
            <ac:spMk id="2" creationId="{343D59FD-5EC2-44AC-11D1-70B92834BA68}"/>
          </ac:spMkLst>
        </pc:spChg>
        <pc:spChg chg="del">
          <ac:chgData name="Rodrigo Sepúlveda" userId="50ee0485c991b987" providerId="LiveId" clId="{871F2907-39E4-42E1-AE40-9976AEFB40B4}" dt="2023-07-03T21:50:55.757" v="9476" actId="478"/>
          <ac:spMkLst>
            <pc:docMk/>
            <pc:sldMk cId="3385392564" sldId="3303"/>
            <ac:spMk id="2" creationId="{FD5B639B-C3AF-995B-9724-7DA0995852E2}"/>
          </ac:spMkLst>
        </pc:spChg>
        <pc:spChg chg="add del mod">
          <ac:chgData name="Rodrigo Sepúlveda" userId="50ee0485c991b987" providerId="LiveId" clId="{871F2907-39E4-42E1-AE40-9976AEFB40B4}" dt="2023-07-03T22:19:40.366" v="10034" actId="478"/>
          <ac:spMkLst>
            <pc:docMk/>
            <pc:sldMk cId="3385392564" sldId="3303"/>
            <ac:spMk id="7" creationId="{6E4D596B-E7A2-5689-B056-97767E917916}"/>
          </ac:spMkLst>
        </pc:spChg>
        <pc:spChg chg="del">
          <ac:chgData name="Rodrigo Sepúlveda" userId="50ee0485c991b987" providerId="LiveId" clId="{871F2907-39E4-42E1-AE40-9976AEFB40B4}" dt="2023-07-03T16:41:05.482" v="8933" actId="478"/>
          <ac:spMkLst>
            <pc:docMk/>
            <pc:sldMk cId="3385392564" sldId="3303"/>
            <ac:spMk id="7" creationId="{963065A3-88A8-7279-D93B-8C70CD1510EC}"/>
          </ac:spMkLst>
        </pc:spChg>
        <pc:spChg chg="del">
          <ac:chgData name="Rodrigo Sepúlveda" userId="50ee0485c991b987" providerId="LiveId" clId="{871F2907-39E4-42E1-AE40-9976AEFB40B4}" dt="2023-07-03T16:33:20.419" v="8908" actId="478"/>
          <ac:spMkLst>
            <pc:docMk/>
            <pc:sldMk cId="3385392564" sldId="3303"/>
            <ac:spMk id="8" creationId="{2FB50883-F5F8-1EFC-DF83-AA01559A3900}"/>
          </ac:spMkLst>
        </pc:spChg>
        <pc:spChg chg="add del mod">
          <ac:chgData name="Rodrigo Sepúlveda" userId="50ee0485c991b987" providerId="LiveId" clId="{871F2907-39E4-42E1-AE40-9976AEFB40B4}" dt="2023-07-03T21:46:59.197" v="9401" actId="478"/>
          <ac:spMkLst>
            <pc:docMk/>
            <pc:sldMk cId="3385392564" sldId="3303"/>
            <ac:spMk id="9" creationId="{A13963D9-A22A-7418-7D20-E9F9EF734D7A}"/>
          </ac:spMkLst>
        </pc:spChg>
        <pc:spChg chg="add mod">
          <ac:chgData name="Rodrigo Sepúlveda" userId="50ee0485c991b987" providerId="LiveId" clId="{871F2907-39E4-42E1-AE40-9976AEFB40B4}" dt="2023-07-03T21:52:05.770" v="9491" actId="1037"/>
          <ac:spMkLst>
            <pc:docMk/>
            <pc:sldMk cId="3385392564" sldId="3303"/>
            <ac:spMk id="10" creationId="{B0F53042-71FD-ADBA-B737-43FA0277574A}"/>
          </ac:spMkLst>
        </pc:spChg>
        <pc:spChg chg="add mod">
          <ac:chgData name="Rodrigo Sepúlveda" userId="50ee0485c991b987" providerId="LiveId" clId="{871F2907-39E4-42E1-AE40-9976AEFB40B4}" dt="2023-07-07T00:09:34.076" v="12838" actId="1076"/>
          <ac:spMkLst>
            <pc:docMk/>
            <pc:sldMk cId="3385392564" sldId="3303"/>
            <ac:spMk id="11" creationId="{E6179D28-E634-A0F2-B470-57530C17B1A3}"/>
          </ac:spMkLst>
        </pc:spChg>
        <pc:spChg chg="add mod">
          <ac:chgData name="Rodrigo Sepúlveda" userId="50ee0485c991b987" providerId="LiveId" clId="{871F2907-39E4-42E1-AE40-9976AEFB40B4}" dt="2023-07-03T21:52:05.770" v="9491" actId="1037"/>
          <ac:spMkLst>
            <pc:docMk/>
            <pc:sldMk cId="3385392564" sldId="3303"/>
            <ac:spMk id="12" creationId="{929A69E8-791A-6E28-8B92-198DC0DB120B}"/>
          </ac:spMkLst>
        </pc:spChg>
        <pc:spChg chg="add mod">
          <ac:chgData name="Rodrigo Sepúlveda" userId="50ee0485c991b987" providerId="LiveId" clId="{871F2907-39E4-42E1-AE40-9976AEFB40B4}" dt="2023-07-05T15:39:16.208" v="11335" actId="1076"/>
          <ac:spMkLst>
            <pc:docMk/>
            <pc:sldMk cId="3385392564" sldId="3303"/>
            <ac:spMk id="13" creationId="{858A22C0-C184-D2FD-81DB-DFD51BE73DDB}"/>
          </ac:spMkLst>
        </pc:spChg>
        <pc:spChg chg="add del mod">
          <ac:chgData name="Rodrigo Sepúlveda" userId="50ee0485c991b987" providerId="LiveId" clId="{871F2907-39E4-42E1-AE40-9976AEFB40B4}" dt="2023-07-05T15:54:27.686" v="11511" actId="478"/>
          <ac:spMkLst>
            <pc:docMk/>
            <pc:sldMk cId="3385392564" sldId="3303"/>
            <ac:spMk id="16" creationId="{EA40DED3-A26A-2917-A00B-5366775FE6FC}"/>
          </ac:spMkLst>
        </pc:spChg>
        <pc:graphicFrameChg chg="add del mod">
          <ac:chgData name="Rodrigo Sepúlveda" userId="50ee0485c991b987" providerId="LiveId" clId="{871F2907-39E4-42E1-AE40-9976AEFB40B4}" dt="2023-07-05T15:55:24.012" v="11525" actId="478"/>
          <ac:graphicFrameMkLst>
            <pc:docMk/>
            <pc:sldMk cId="3385392564" sldId="3303"/>
            <ac:graphicFrameMk id="5" creationId="{A4530791-3475-0B12-39E4-93CC82F6AEF0}"/>
          </ac:graphicFrameMkLst>
        </pc:graphicFrameChg>
        <pc:graphicFrameChg chg="add del mod modGraphic">
          <ac:chgData name="Rodrigo Sepúlveda" userId="50ee0485c991b987" providerId="LiveId" clId="{871F2907-39E4-42E1-AE40-9976AEFB40B4}" dt="2023-07-03T22:16:52.514" v="9981" actId="478"/>
          <ac:graphicFrameMkLst>
            <pc:docMk/>
            <pc:sldMk cId="3385392564" sldId="3303"/>
            <ac:graphicFrameMk id="5" creationId="{F7E0B78B-E28F-C742-388B-F7A34FCF6863}"/>
          </ac:graphicFrameMkLst>
        </pc:graphicFrameChg>
        <pc:graphicFrameChg chg="add mod modGraphic">
          <ac:chgData name="Rodrigo Sepúlveda" userId="50ee0485c991b987" providerId="LiveId" clId="{871F2907-39E4-42E1-AE40-9976AEFB40B4}" dt="2023-07-05T15:55:58.491" v="11541" actId="20577"/>
          <ac:graphicFrameMkLst>
            <pc:docMk/>
            <pc:sldMk cId="3385392564" sldId="3303"/>
            <ac:graphicFrameMk id="9" creationId="{891FD6EB-E9C6-BD32-50FA-EFE0D0F7E057}"/>
          </ac:graphicFrameMkLst>
        </pc:graphicFrameChg>
        <pc:picChg chg="del">
          <ac:chgData name="Rodrigo Sepúlveda" userId="50ee0485c991b987" providerId="LiveId" clId="{871F2907-39E4-42E1-AE40-9976AEFB40B4}" dt="2023-07-03T16:33:19.379" v="8907" actId="478"/>
          <ac:picMkLst>
            <pc:docMk/>
            <pc:sldMk cId="3385392564" sldId="3303"/>
            <ac:picMk id="5" creationId="{406B77A6-0793-E45F-08E8-36A00E4DE279}"/>
          </ac:picMkLst>
        </pc:picChg>
        <pc:picChg chg="add del">
          <ac:chgData name="Rodrigo Sepúlveda" userId="50ee0485c991b987" providerId="LiveId" clId="{871F2907-39E4-42E1-AE40-9976AEFB40B4}" dt="2023-07-05T15:54:25.832" v="11510" actId="478"/>
          <ac:picMkLst>
            <pc:docMk/>
            <pc:sldMk cId="3385392564" sldId="3303"/>
            <ac:picMk id="6" creationId="{BBA3F839-9629-C91C-9AAB-87EE647EEF72}"/>
          </ac:picMkLst>
        </pc:picChg>
        <pc:picChg chg="add mod">
          <ac:chgData name="Rodrigo Sepúlveda" userId="50ee0485c991b987" providerId="LiveId" clId="{871F2907-39E4-42E1-AE40-9976AEFB40B4}" dt="2023-07-03T21:52:05.770" v="9491" actId="1037"/>
          <ac:picMkLst>
            <pc:docMk/>
            <pc:sldMk cId="3385392564" sldId="3303"/>
            <ac:picMk id="8" creationId="{439C070D-C579-9B0C-FEBD-3D3412BE6EAA}"/>
          </ac:picMkLst>
        </pc:picChg>
        <pc:picChg chg="add del mod">
          <ac:chgData name="Rodrigo Sepúlveda" userId="50ee0485c991b987" providerId="LiveId" clId="{871F2907-39E4-42E1-AE40-9976AEFB40B4}" dt="2023-07-03T16:33:31.659" v="8915" actId="478"/>
          <ac:picMkLst>
            <pc:docMk/>
            <pc:sldMk cId="3385392564" sldId="3303"/>
            <ac:picMk id="10" creationId="{A92955C6-746C-DE05-0A7E-6D04C5897130}"/>
          </ac:picMkLst>
        </pc:picChg>
        <pc:picChg chg="add del mod modCrop">
          <ac:chgData name="Rodrigo Sepúlveda" userId="50ee0485c991b987" providerId="LiveId" clId="{871F2907-39E4-42E1-AE40-9976AEFB40B4}" dt="2023-07-03T16:39:44.543" v="8924" actId="478"/>
          <ac:picMkLst>
            <pc:docMk/>
            <pc:sldMk cId="3385392564" sldId="3303"/>
            <ac:picMk id="12" creationId="{F7251829-CBDA-D360-4FC3-3EBC9A44C9F2}"/>
          </ac:picMkLst>
        </pc:picChg>
        <pc:picChg chg="add del mod">
          <ac:chgData name="Rodrigo Sepúlveda" userId="50ee0485c991b987" providerId="LiveId" clId="{871F2907-39E4-42E1-AE40-9976AEFB40B4}" dt="2023-07-03T16:40:55.205" v="8928" actId="478"/>
          <ac:picMkLst>
            <pc:docMk/>
            <pc:sldMk cId="3385392564" sldId="3303"/>
            <ac:picMk id="14" creationId="{F8C32DB9-CF8C-B4F5-2F97-39E20BB5683C}"/>
          </ac:picMkLst>
        </pc:picChg>
        <pc:picChg chg="add del mod modCrop">
          <ac:chgData name="Rodrigo Sepúlveda" userId="50ee0485c991b987" providerId="LiveId" clId="{871F2907-39E4-42E1-AE40-9976AEFB40B4}" dt="2023-07-03T21:57:19.243" v="9515" actId="478"/>
          <ac:picMkLst>
            <pc:docMk/>
            <pc:sldMk cId="3385392564" sldId="3303"/>
            <ac:picMk id="15" creationId="{0F267D58-B617-D3EE-00E1-B4A391DBABBC}"/>
          </ac:picMkLst>
        </pc:picChg>
        <pc:picChg chg="add del mod">
          <ac:chgData name="Rodrigo Sepúlveda" userId="50ee0485c991b987" providerId="LiveId" clId="{871F2907-39E4-42E1-AE40-9976AEFB40B4}" dt="2023-07-03T16:41:04.011" v="8932" actId="478"/>
          <ac:picMkLst>
            <pc:docMk/>
            <pc:sldMk cId="3385392564" sldId="3303"/>
            <ac:picMk id="16" creationId="{E88BE6AA-9CAF-6A4B-6712-8D36DA3FAFB5}"/>
          </ac:picMkLst>
        </pc:picChg>
        <pc:picChg chg="add mod modCrop">
          <ac:chgData name="Rodrigo Sepúlveda" userId="50ee0485c991b987" providerId="LiveId" clId="{871F2907-39E4-42E1-AE40-9976AEFB40B4}" dt="2023-07-03T22:12:14.616" v="9884" actId="1076"/>
          <ac:picMkLst>
            <pc:docMk/>
            <pc:sldMk cId="3385392564" sldId="3303"/>
            <ac:picMk id="17" creationId="{31E9EB66-607A-43C3-A365-CF60E6F26BF9}"/>
          </ac:picMkLst>
        </pc:picChg>
        <pc:picChg chg="add del mod">
          <ac:chgData name="Rodrigo Sepúlveda" userId="50ee0485c991b987" providerId="LiveId" clId="{871F2907-39E4-42E1-AE40-9976AEFB40B4}" dt="2023-07-03T16:46:12.411" v="8942" actId="478"/>
          <ac:picMkLst>
            <pc:docMk/>
            <pc:sldMk cId="3385392564" sldId="3303"/>
            <ac:picMk id="18" creationId="{B1403311-1E65-0C81-6BCC-27E3D70AB81D}"/>
          </ac:picMkLst>
        </pc:picChg>
        <pc:picChg chg="add del mod">
          <ac:chgData name="Rodrigo Sepúlveda" userId="50ee0485c991b987" providerId="LiveId" clId="{871F2907-39E4-42E1-AE40-9976AEFB40B4}" dt="2023-07-03T16:46:09.496" v="8941" actId="478"/>
          <ac:picMkLst>
            <pc:docMk/>
            <pc:sldMk cId="3385392564" sldId="3303"/>
            <ac:picMk id="20" creationId="{1C2EA39F-18A1-0330-814B-F4EC542F4FC8}"/>
          </ac:picMkLst>
        </pc:picChg>
      </pc:sldChg>
      <pc:sldChg chg="addSp delSp modSp add mod delAnim modAnim">
        <pc:chgData name="Rodrigo Sepúlveda" userId="50ee0485c991b987" providerId="LiveId" clId="{871F2907-39E4-42E1-AE40-9976AEFB40B4}" dt="2023-07-03T22:26:07.732" v="10058" actId="1038"/>
        <pc:sldMkLst>
          <pc:docMk/>
          <pc:sldMk cId="3811516365" sldId="3304"/>
        </pc:sldMkLst>
        <pc:spChg chg="del">
          <ac:chgData name="Rodrigo Sepúlveda" userId="50ee0485c991b987" providerId="LiveId" clId="{871F2907-39E4-42E1-AE40-9976AEFB40B4}" dt="2023-07-03T21:20:39.097" v="8999" actId="478"/>
          <ac:spMkLst>
            <pc:docMk/>
            <pc:sldMk cId="3811516365" sldId="3304"/>
            <ac:spMk id="4" creationId="{1AEB7201-497B-9325-63A5-9370D39B56C8}"/>
          </ac:spMkLst>
        </pc:spChg>
        <pc:spChg chg="mod">
          <ac:chgData name="Rodrigo Sepúlveda" userId="50ee0485c991b987" providerId="LiveId" clId="{871F2907-39E4-42E1-AE40-9976AEFB40B4}" dt="2023-07-03T22:26:07.732" v="10058" actId="1038"/>
          <ac:spMkLst>
            <pc:docMk/>
            <pc:sldMk cId="3811516365" sldId="3304"/>
            <ac:spMk id="6" creationId="{97291107-47FE-27FF-7A04-428CD604FC18}"/>
          </ac:spMkLst>
        </pc:spChg>
        <pc:spChg chg="del mod">
          <ac:chgData name="Rodrigo Sepúlveda" userId="50ee0485c991b987" providerId="LiveId" clId="{871F2907-39E4-42E1-AE40-9976AEFB40B4}" dt="2023-07-03T21:25:13.543" v="9052" actId="478"/>
          <ac:spMkLst>
            <pc:docMk/>
            <pc:sldMk cId="3811516365" sldId="3304"/>
            <ac:spMk id="7" creationId="{906FFEF6-7376-E008-BD97-9F7943E477F7}"/>
          </ac:spMkLst>
        </pc:spChg>
        <pc:spChg chg="add mod">
          <ac:chgData name="Rodrigo Sepúlveda" userId="50ee0485c991b987" providerId="LiveId" clId="{871F2907-39E4-42E1-AE40-9976AEFB40B4}" dt="2023-07-03T22:26:07.732" v="10058" actId="1038"/>
          <ac:spMkLst>
            <pc:docMk/>
            <pc:sldMk cId="3811516365" sldId="3304"/>
            <ac:spMk id="14" creationId="{25A2491C-BAE1-2070-4B17-4DC20A192FF3}"/>
          </ac:spMkLst>
        </pc:spChg>
        <pc:graphicFrameChg chg="add del mod modGraphic">
          <ac:chgData name="Rodrigo Sepúlveda" userId="50ee0485c991b987" providerId="LiveId" clId="{871F2907-39E4-42E1-AE40-9976AEFB40B4}" dt="2023-07-03T21:30:03.007" v="9104" actId="478"/>
          <ac:graphicFrameMkLst>
            <pc:docMk/>
            <pc:sldMk cId="3811516365" sldId="3304"/>
            <ac:graphicFrameMk id="5" creationId="{EFCE3DB5-185E-584A-806C-FACFE273A5B6}"/>
          </ac:graphicFrameMkLst>
        </pc:graphicFrameChg>
        <pc:graphicFrameChg chg="add mod modGraphic">
          <ac:chgData name="Rodrigo Sepúlveda" userId="50ee0485c991b987" providerId="LiveId" clId="{871F2907-39E4-42E1-AE40-9976AEFB40B4}" dt="2023-07-03T22:26:07.732" v="10058" actId="1038"/>
          <ac:graphicFrameMkLst>
            <pc:docMk/>
            <pc:sldMk cId="3811516365" sldId="3304"/>
            <ac:graphicFrameMk id="8" creationId="{D6456112-5704-056B-A208-C53482B103AB}"/>
          </ac:graphicFrameMkLst>
        </pc:graphicFrameChg>
        <pc:graphicFrameChg chg="del">
          <ac:chgData name="Rodrigo Sepúlveda" userId="50ee0485c991b987" providerId="LiveId" clId="{871F2907-39E4-42E1-AE40-9976AEFB40B4}" dt="2023-07-03T21:22:20.211" v="9016" actId="478"/>
          <ac:graphicFrameMkLst>
            <pc:docMk/>
            <pc:sldMk cId="3811516365" sldId="3304"/>
            <ac:graphicFrameMk id="10" creationId="{A914930D-4E3E-7F4D-1B10-8A7D22A1267C}"/>
          </ac:graphicFrameMkLst>
        </pc:graphicFrameChg>
        <pc:graphicFrameChg chg="del mod modGraphic">
          <ac:chgData name="Rodrigo Sepúlveda" userId="50ee0485c991b987" providerId="LiveId" clId="{871F2907-39E4-42E1-AE40-9976AEFB40B4}" dt="2023-07-03T21:22:14.389" v="9015" actId="478"/>
          <ac:graphicFrameMkLst>
            <pc:docMk/>
            <pc:sldMk cId="3811516365" sldId="3304"/>
            <ac:graphicFrameMk id="12" creationId="{69ED38B4-65F9-2616-4A7F-FA46D2AD7176}"/>
          </ac:graphicFrameMkLst>
        </pc:graphicFrameChg>
      </pc:sldChg>
      <pc:sldChg chg="addSp delSp modSp add del mod delAnim">
        <pc:chgData name="Rodrigo Sepúlveda" userId="50ee0485c991b987" providerId="LiveId" clId="{871F2907-39E4-42E1-AE40-9976AEFB40B4}" dt="2023-07-03T22:02:09.318" v="9546" actId="47"/>
        <pc:sldMkLst>
          <pc:docMk/>
          <pc:sldMk cId="265627530" sldId="3305"/>
        </pc:sldMkLst>
        <pc:spChg chg="del">
          <ac:chgData name="Rodrigo Sepúlveda" userId="50ee0485c991b987" providerId="LiveId" clId="{871F2907-39E4-42E1-AE40-9976AEFB40B4}" dt="2023-07-03T21:56:45.722" v="9505" actId="478"/>
          <ac:spMkLst>
            <pc:docMk/>
            <pc:sldMk cId="265627530" sldId="3305"/>
            <ac:spMk id="10" creationId="{B0F53042-71FD-ADBA-B737-43FA0277574A}"/>
          </ac:spMkLst>
        </pc:spChg>
        <pc:spChg chg="del">
          <ac:chgData name="Rodrigo Sepúlveda" userId="50ee0485c991b987" providerId="LiveId" clId="{871F2907-39E4-42E1-AE40-9976AEFB40B4}" dt="2023-07-03T21:56:49.080" v="9507" actId="478"/>
          <ac:spMkLst>
            <pc:docMk/>
            <pc:sldMk cId="265627530" sldId="3305"/>
            <ac:spMk id="11" creationId="{E6179D28-E634-A0F2-B470-57530C17B1A3}"/>
          </ac:spMkLst>
        </pc:spChg>
        <pc:spChg chg="del">
          <ac:chgData name="Rodrigo Sepúlveda" userId="50ee0485c991b987" providerId="LiveId" clId="{871F2907-39E4-42E1-AE40-9976AEFB40B4}" dt="2023-07-03T21:56:49.080" v="9507" actId="478"/>
          <ac:spMkLst>
            <pc:docMk/>
            <pc:sldMk cId="265627530" sldId="3305"/>
            <ac:spMk id="12" creationId="{929A69E8-791A-6E28-8B92-198DC0DB120B}"/>
          </ac:spMkLst>
        </pc:spChg>
        <pc:spChg chg="del">
          <ac:chgData name="Rodrigo Sepúlveda" userId="50ee0485c991b987" providerId="LiveId" clId="{871F2907-39E4-42E1-AE40-9976AEFB40B4}" dt="2023-07-03T21:56:45.012" v="9504" actId="478"/>
          <ac:spMkLst>
            <pc:docMk/>
            <pc:sldMk cId="265627530" sldId="3305"/>
            <ac:spMk id="13" creationId="{858A22C0-C184-D2FD-81DB-DFD51BE73DDB}"/>
          </ac:spMkLst>
        </pc:spChg>
        <pc:graphicFrameChg chg="del">
          <ac:chgData name="Rodrigo Sepúlveda" userId="50ee0485c991b987" providerId="LiveId" clId="{871F2907-39E4-42E1-AE40-9976AEFB40B4}" dt="2023-07-03T21:56:47.133" v="9506" actId="478"/>
          <ac:graphicFrameMkLst>
            <pc:docMk/>
            <pc:sldMk cId="265627530" sldId="3305"/>
            <ac:graphicFrameMk id="5" creationId="{F7E0B78B-E28F-C742-388B-F7A34FCF6863}"/>
          </ac:graphicFrameMkLst>
        </pc:graphicFrameChg>
        <pc:picChg chg="add mod">
          <ac:chgData name="Rodrigo Sepúlveda" userId="50ee0485c991b987" providerId="LiveId" clId="{871F2907-39E4-42E1-AE40-9976AEFB40B4}" dt="2023-07-03T21:57:13.280" v="9513" actId="14100"/>
          <ac:picMkLst>
            <pc:docMk/>
            <pc:sldMk cId="265627530" sldId="3305"/>
            <ac:picMk id="7" creationId="{2582BAC6-8820-DEE0-E21D-257B3E60020D}"/>
          </ac:picMkLst>
        </pc:picChg>
        <pc:picChg chg="del">
          <ac:chgData name="Rodrigo Sepúlveda" userId="50ee0485c991b987" providerId="LiveId" clId="{871F2907-39E4-42E1-AE40-9976AEFB40B4}" dt="2023-07-03T21:56:43.028" v="9503" actId="478"/>
          <ac:picMkLst>
            <pc:docMk/>
            <pc:sldMk cId="265627530" sldId="3305"/>
            <ac:picMk id="8" creationId="{439C070D-C579-9B0C-FEBD-3D3412BE6EAA}"/>
          </ac:picMkLst>
        </pc:picChg>
        <pc:picChg chg="del">
          <ac:chgData name="Rodrigo Sepúlveda" userId="50ee0485c991b987" providerId="LiveId" clId="{871F2907-39E4-42E1-AE40-9976AEFB40B4}" dt="2023-07-03T21:57:16.318" v="9514" actId="478"/>
          <ac:picMkLst>
            <pc:docMk/>
            <pc:sldMk cId="265627530" sldId="3305"/>
            <ac:picMk id="15" creationId="{0F267D58-B617-D3EE-00E1-B4A391DBABBC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5T15:47:14.976" v="11394" actId="47"/>
        <pc:sldMkLst>
          <pc:docMk/>
          <pc:sldMk cId="2329380068" sldId="3305"/>
        </pc:sldMkLst>
        <pc:graphicFrameChg chg="add del mod modGraphic">
          <ac:chgData name="Rodrigo Sepúlveda" userId="50ee0485c991b987" providerId="LiveId" clId="{871F2907-39E4-42E1-AE40-9976AEFB40B4}" dt="2023-07-04T22:02:29.591" v="10800" actId="478"/>
          <ac:graphicFrameMkLst>
            <pc:docMk/>
            <pc:sldMk cId="2329380068" sldId="3305"/>
            <ac:graphicFrameMk id="5" creationId="{F2CFFC5E-D163-E8DE-B683-CA920D02E4D2}"/>
          </ac:graphicFrameMkLst>
        </pc:graphicFrameChg>
        <pc:graphicFrameChg chg="del mod">
          <ac:chgData name="Rodrigo Sepúlveda" userId="50ee0485c991b987" providerId="LiveId" clId="{871F2907-39E4-42E1-AE40-9976AEFB40B4}" dt="2023-07-04T15:57:43.408" v="10366" actId="478"/>
          <ac:graphicFrameMkLst>
            <pc:docMk/>
            <pc:sldMk cId="2329380068" sldId="3305"/>
            <ac:graphicFrameMk id="8" creationId="{3CBB365B-5DBE-8987-4FB9-96A23DD49CB7}"/>
          </ac:graphicFrameMkLst>
        </pc:graphicFrameChg>
        <pc:graphicFrameChg chg="add del mod">
          <ac:chgData name="Rodrigo Sepúlveda" userId="50ee0485c991b987" providerId="LiveId" clId="{871F2907-39E4-42E1-AE40-9976AEFB40B4}" dt="2023-07-04T21:56:14.353" v="10647" actId="478"/>
          <ac:graphicFrameMkLst>
            <pc:docMk/>
            <pc:sldMk cId="2329380068" sldId="3305"/>
            <ac:graphicFrameMk id="8" creationId="{5CD1E087-B33A-50D7-EEE6-DFABF781278A}"/>
          </ac:graphicFrameMkLst>
        </pc:graphicFrameChg>
        <pc:graphicFrameChg chg="add del mod">
          <ac:chgData name="Rodrigo Sepúlveda" userId="50ee0485c991b987" providerId="LiveId" clId="{871F2907-39E4-42E1-AE40-9976AEFB40B4}" dt="2023-07-04T16:02:45.789" v="10423" actId="478"/>
          <ac:graphicFrameMkLst>
            <pc:docMk/>
            <pc:sldMk cId="2329380068" sldId="3305"/>
            <ac:graphicFrameMk id="9" creationId="{44CDA403-A2A5-BA96-3DAF-43C93BBD1ADC}"/>
          </ac:graphicFrameMkLst>
        </pc:graphicFrameChg>
        <pc:graphicFrameChg chg="add mod modGraphic">
          <ac:chgData name="Rodrigo Sepúlveda" userId="50ee0485c991b987" providerId="LiveId" clId="{871F2907-39E4-42E1-AE40-9976AEFB40B4}" dt="2023-07-05T01:19:22.211" v="10832" actId="20577"/>
          <ac:graphicFrameMkLst>
            <pc:docMk/>
            <pc:sldMk cId="2329380068" sldId="3305"/>
            <ac:graphicFrameMk id="9" creationId="{C6062D16-82D2-BB7C-4480-3EBFD5C3AD94}"/>
          </ac:graphicFrameMkLst>
        </pc:graphicFrameChg>
        <pc:picChg chg="mod">
          <ac:chgData name="Rodrigo Sepúlveda" userId="50ee0485c991b987" providerId="LiveId" clId="{871F2907-39E4-42E1-AE40-9976AEFB40B4}" dt="2023-07-04T22:02:55.145" v="10807" actId="1036"/>
          <ac:picMkLst>
            <pc:docMk/>
            <pc:sldMk cId="2329380068" sldId="3305"/>
            <ac:picMk id="7" creationId="{08C0EA95-185C-28A6-985A-FB63B56D3936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7-06T16:03:06.159" v="12767" actId="47"/>
        <pc:sldMkLst>
          <pc:docMk/>
          <pc:sldMk cId="3728333327" sldId="3306"/>
        </pc:sldMkLst>
        <pc:spChg chg="add mod ord">
          <ac:chgData name="Rodrigo Sepúlveda" userId="50ee0485c991b987" providerId="LiveId" clId="{871F2907-39E4-42E1-AE40-9976AEFB40B4}" dt="2023-07-05T15:33:52.816" v="11317" actId="1038"/>
          <ac:spMkLst>
            <pc:docMk/>
            <pc:sldMk cId="3728333327" sldId="3306"/>
            <ac:spMk id="2" creationId="{B92B7267-DCFA-D6EB-C4D3-7144CFD4211E}"/>
          </ac:spMkLst>
        </pc:spChg>
        <pc:spChg chg="add mod ord">
          <ac:chgData name="Rodrigo Sepúlveda" userId="50ee0485c991b987" providerId="LiveId" clId="{871F2907-39E4-42E1-AE40-9976AEFB40B4}" dt="2023-07-05T15:32:33.771" v="11298" actId="1036"/>
          <ac:spMkLst>
            <pc:docMk/>
            <pc:sldMk cId="3728333327" sldId="3306"/>
            <ac:spMk id="5" creationId="{BB5E5369-F9FC-1EC9-511F-CBC22E710102}"/>
          </ac:spMkLst>
        </pc:spChg>
        <pc:spChg chg="ord">
          <ac:chgData name="Rodrigo Sepúlveda" userId="50ee0485c991b987" providerId="LiveId" clId="{871F2907-39E4-42E1-AE40-9976AEFB40B4}" dt="2023-07-05T15:19:40.275" v="11224" actId="167"/>
          <ac:spMkLst>
            <pc:docMk/>
            <pc:sldMk cId="3728333327" sldId="3306"/>
            <ac:spMk id="6" creationId="{1928CC1A-A90A-E5B7-C9E5-1A980E5B6E03}"/>
          </ac:spMkLst>
        </pc:spChg>
        <pc:spChg chg="add mod ord">
          <ac:chgData name="Rodrigo Sepúlveda" userId="50ee0485c991b987" providerId="LiveId" clId="{871F2907-39E4-42E1-AE40-9976AEFB40B4}" dt="2023-07-05T15:32:16.805" v="11293" actId="166"/>
          <ac:spMkLst>
            <pc:docMk/>
            <pc:sldMk cId="3728333327" sldId="3306"/>
            <ac:spMk id="7" creationId="{FE2A406F-D7B4-CA0D-531E-DC308043D4A7}"/>
          </ac:spMkLst>
        </pc:spChg>
        <pc:spChg chg="mod">
          <ac:chgData name="Rodrigo Sepúlveda" userId="50ee0485c991b987" providerId="LiveId" clId="{871F2907-39E4-42E1-AE40-9976AEFB40B4}" dt="2023-07-05T15:54:10.010" v="11504" actId="20577"/>
          <ac:spMkLst>
            <pc:docMk/>
            <pc:sldMk cId="3728333327" sldId="3306"/>
            <ac:spMk id="9" creationId="{27051978-903E-B42B-5BDE-77EE61DC475A}"/>
          </ac:spMkLst>
        </pc:spChg>
        <pc:graphicFrameChg chg="del">
          <ac:chgData name="Rodrigo Sepúlveda" userId="50ee0485c991b987" providerId="LiveId" clId="{871F2907-39E4-42E1-AE40-9976AEFB40B4}" dt="2023-07-04T16:36:18.680" v="10450" actId="478"/>
          <ac:graphicFrameMkLst>
            <pc:docMk/>
            <pc:sldMk cId="3728333327" sldId="3306"/>
            <ac:graphicFrameMk id="13" creationId="{D380AD88-FD74-4534-52B4-84667AFFCDCD}"/>
          </ac:graphicFrameMkLst>
        </pc:graphicFrameChg>
        <pc:picChg chg="add del mod">
          <ac:chgData name="Rodrigo Sepúlveda" userId="50ee0485c991b987" providerId="LiveId" clId="{871F2907-39E4-42E1-AE40-9976AEFB40B4}" dt="2023-07-04T21:44:13.663" v="10573" actId="478"/>
          <ac:picMkLst>
            <pc:docMk/>
            <pc:sldMk cId="3728333327" sldId="3306"/>
            <ac:picMk id="5" creationId="{255BDB08-70F4-3FDA-3C8B-0E88337E8BE8}"/>
          </ac:picMkLst>
        </pc:picChg>
        <pc:picChg chg="del">
          <ac:chgData name="Rodrigo Sepúlveda" userId="50ee0485c991b987" providerId="LiveId" clId="{871F2907-39E4-42E1-AE40-9976AEFB40B4}" dt="2023-07-04T16:36:11.370" v="10449" actId="478"/>
          <ac:picMkLst>
            <pc:docMk/>
            <pc:sldMk cId="3728333327" sldId="3306"/>
            <ac:picMk id="5" creationId="{E50E0B80-FE8E-FFA4-7505-BE04EC72216A}"/>
          </ac:picMkLst>
        </pc:picChg>
        <pc:picChg chg="add del mod">
          <ac:chgData name="Rodrigo Sepúlveda" userId="50ee0485c991b987" providerId="LiveId" clId="{871F2907-39E4-42E1-AE40-9976AEFB40B4}" dt="2023-07-04T16:36:53.454" v="10455" actId="478"/>
          <ac:picMkLst>
            <pc:docMk/>
            <pc:sldMk cId="3728333327" sldId="3306"/>
            <ac:picMk id="7" creationId="{57BB23EE-33AB-8B69-02EC-98A71125DC4D}"/>
          </ac:picMkLst>
        </pc:picChg>
        <pc:picChg chg="add del mod">
          <ac:chgData name="Rodrigo Sepúlveda" userId="50ee0485c991b987" providerId="LiveId" clId="{871F2907-39E4-42E1-AE40-9976AEFB40B4}" dt="2023-07-04T21:45:20.635" v="10577" actId="478"/>
          <ac:picMkLst>
            <pc:docMk/>
            <pc:sldMk cId="3728333327" sldId="3306"/>
            <ac:picMk id="8" creationId="{C7D41B4E-3E73-125C-6158-0C154BE69095}"/>
          </ac:picMkLst>
        </pc:picChg>
        <pc:picChg chg="add del mod ord">
          <ac:chgData name="Rodrigo Sepúlveda" userId="50ee0485c991b987" providerId="LiveId" clId="{871F2907-39E4-42E1-AE40-9976AEFB40B4}" dt="2023-07-05T15:16:25.558" v="11154" actId="478"/>
          <ac:picMkLst>
            <pc:docMk/>
            <pc:sldMk cId="3728333327" sldId="3306"/>
            <ac:picMk id="10" creationId="{7043B269-FAD7-52C6-EE51-DF2AFA303858}"/>
          </ac:picMkLst>
        </pc:picChg>
        <pc:picChg chg="add del mod">
          <ac:chgData name="Rodrigo Sepúlveda" userId="50ee0485c991b987" providerId="LiveId" clId="{871F2907-39E4-42E1-AE40-9976AEFB40B4}" dt="2023-07-04T16:39:12.526" v="10467" actId="478"/>
          <ac:picMkLst>
            <pc:docMk/>
            <pc:sldMk cId="3728333327" sldId="3306"/>
            <ac:picMk id="10" creationId="{FD7571A4-2E5A-3541-F755-F3A259C2E876}"/>
          </ac:picMkLst>
        </pc:picChg>
        <pc:picChg chg="ord">
          <ac:chgData name="Rodrigo Sepúlveda" userId="50ee0485c991b987" providerId="LiveId" clId="{871F2907-39E4-42E1-AE40-9976AEFB40B4}" dt="2023-07-05T15:20:01.285" v="11226" actId="167"/>
          <ac:picMkLst>
            <pc:docMk/>
            <pc:sldMk cId="3728333327" sldId="3306"/>
            <ac:picMk id="11" creationId="{720CBAE3-A2AC-4A83-8597-423C2BF1AD49}"/>
          </ac:picMkLst>
        </pc:picChg>
        <pc:picChg chg="del">
          <ac:chgData name="Rodrigo Sepúlveda" userId="50ee0485c991b987" providerId="LiveId" clId="{871F2907-39E4-42E1-AE40-9976AEFB40B4}" dt="2023-07-04T16:36:19.620" v="10451" actId="478"/>
          <ac:picMkLst>
            <pc:docMk/>
            <pc:sldMk cId="3728333327" sldId="3306"/>
            <ac:picMk id="12" creationId="{5D6CFDBF-CC70-4723-4171-B385FAC13AA5}"/>
          </ac:picMkLst>
        </pc:picChg>
        <pc:picChg chg="add del mod">
          <ac:chgData name="Rodrigo Sepúlveda" userId="50ee0485c991b987" providerId="LiveId" clId="{871F2907-39E4-42E1-AE40-9976AEFB40B4}" dt="2023-07-05T15:16:06.078" v="11148" actId="478"/>
          <ac:picMkLst>
            <pc:docMk/>
            <pc:sldMk cId="3728333327" sldId="3306"/>
            <ac:picMk id="12" creationId="{BB6928EA-CB08-0B1A-A0F6-ABBE3F2F3AD9}"/>
          </ac:picMkLst>
        </pc:picChg>
        <pc:picChg chg="add del mod ord">
          <ac:chgData name="Rodrigo Sepúlveda" userId="50ee0485c991b987" providerId="LiveId" clId="{871F2907-39E4-42E1-AE40-9976AEFB40B4}" dt="2023-07-05T15:19:16.255" v="11212" actId="478"/>
          <ac:picMkLst>
            <pc:docMk/>
            <pc:sldMk cId="3728333327" sldId="3306"/>
            <ac:picMk id="14" creationId="{4DFC3932-37D9-6C9B-1406-CE8425BF5934}"/>
          </ac:picMkLst>
        </pc:picChg>
        <pc:picChg chg="add del mod">
          <ac:chgData name="Rodrigo Sepúlveda" userId="50ee0485c991b987" providerId="LiveId" clId="{871F2907-39E4-42E1-AE40-9976AEFB40B4}" dt="2023-07-04T16:39:23.754" v="10471" actId="478"/>
          <ac:picMkLst>
            <pc:docMk/>
            <pc:sldMk cId="3728333327" sldId="3306"/>
            <ac:picMk id="15" creationId="{456E2F6F-FC56-8CB3-FB19-421ED8CCA65C}"/>
          </ac:picMkLst>
        </pc:picChg>
        <pc:picChg chg="add del mod ord">
          <ac:chgData name="Rodrigo Sepúlveda" userId="50ee0485c991b987" providerId="LiveId" clId="{871F2907-39E4-42E1-AE40-9976AEFB40B4}" dt="2023-07-05T15:31:28.553" v="11271" actId="478"/>
          <ac:picMkLst>
            <pc:docMk/>
            <pc:sldMk cId="3728333327" sldId="3306"/>
            <ac:picMk id="16" creationId="{46BE94C8-D0B5-7F4C-109D-FA1ACD1F4BE3}"/>
          </ac:picMkLst>
        </pc:picChg>
        <pc:picChg chg="add del mod">
          <ac:chgData name="Rodrigo Sepúlveda" userId="50ee0485c991b987" providerId="LiveId" clId="{871F2907-39E4-42E1-AE40-9976AEFB40B4}" dt="2023-07-04T16:42:42.909" v="10483" actId="478"/>
          <ac:picMkLst>
            <pc:docMk/>
            <pc:sldMk cId="3728333327" sldId="3306"/>
            <ac:picMk id="17" creationId="{D2DD4192-2093-D813-3A54-3E3DB8B05F69}"/>
          </ac:picMkLst>
        </pc:picChg>
        <pc:picChg chg="add mod ord">
          <ac:chgData name="Rodrigo Sepúlveda" userId="50ee0485c991b987" providerId="LiveId" clId="{871F2907-39E4-42E1-AE40-9976AEFB40B4}" dt="2023-07-05T15:33:32.633" v="11316" actId="1035"/>
          <ac:picMkLst>
            <pc:docMk/>
            <pc:sldMk cId="3728333327" sldId="3306"/>
            <ac:picMk id="18" creationId="{D8449709-0B5F-C8C8-88B2-A6439076F660}"/>
          </ac:picMkLst>
        </pc:picChg>
        <pc:picChg chg="add del mod">
          <ac:chgData name="Rodrigo Sepúlveda" userId="50ee0485c991b987" providerId="LiveId" clId="{871F2907-39E4-42E1-AE40-9976AEFB40B4}" dt="2023-07-04T16:45:12.063" v="10497" actId="478"/>
          <ac:picMkLst>
            <pc:docMk/>
            <pc:sldMk cId="3728333327" sldId="3306"/>
            <ac:picMk id="19" creationId="{BCB09495-E10F-71FA-82B2-D478E5D69AD3}"/>
          </ac:picMkLst>
        </pc:picChg>
        <pc:picChg chg="add del mod">
          <ac:chgData name="Rodrigo Sepúlveda" userId="50ee0485c991b987" providerId="LiveId" clId="{871F2907-39E4-42E1-AE40-9976AEFB40B4}" dt="2023-07-04T16:43:15.064" v="10487" actId="478"/>
          <ac:picMkLst>
            <pc:docMk/>
            <pc:sldMk cId="3728333327" sldId="3306"/>
            <ac:picMk id="21" creationId="{1A307CE6-EB10-FF6B-4E3E-E3B5C998C6B8}"/>
          </ac:picMkLst>
        </pc:picChg>
        <pc:picChg chg="add del mod">
          <ac:chgData name="Rodrigo Sepúlveda" userId="50ee0485c991b987" providerId="LiveId" clId="{871F2907-39E4-42E1-AE40-9976AEFB40B4}" dt="2023-07-04T16:44:00.666" v="10493" actId="478"/>
          <ac:picMkLst>
            <pc:docMk/>
            <pc:sldMk cId="3728333327" sldId="3306"/>
            <ac:picMk id="23" creationId="{026D68EB-6313-F2EF-37BC-8DE60F87A6EC}"/>
          </ac:picMkLst>
        </pc:picChg>
        <pc:picChg chg="add del mod">
          <ac:chgData name="Rodrigo Sepúlveda" userId="50ee0485c991b987" providerId="LiveId" clId="{871F2907-39E4-42E1-AE40-9976AEFB40B4}" dt="2023-07-04T21:43:26.155" v="10569" actId="478"/>
          <ac:picMkLst>
            <pc:docMk/>
            <pc:sldMk cId="3728333327" sldId="3306"/>
            <ac:picMk id="25" creationId="{46E8AA10-6C6D-277A-2B7B-D77021B3E218}"/>
          </ac:picMkLst>
        </pc:picChg>
        <pc:picChg chg="add del mod">
          <ac:chgData name="Rodrigo Sepúlveda" userId="50ee0485c991b987" providerId="LiveId" clId="{871F2907-39E4-42E1-AE40-9976AEFB40B4}" dt="2023-07-04T16:46:17.667" v="10522" actId="478"/>
          <ac:picMkLst>
            <pc:docMk/>
            <pc:sldMk cId="3728333327" sldId="3306"/>
            <ac:picMk id="27" creationId="{DDCA3AC3-8E22-4CF5-705C-27981918A8BE}"/>
          </ac:picMkLst>
        </pc:picChg>
      </pc:sldChg>
      <pc:sldChg chg="addSp delSp modSp add del mod ord delAnim modAnim">
        <pc:chgData name="Rodrigo Sepúlveda" userId="50ee0485c991b987" providerId="LiveId" clId="{871F2907-39E4-42E1-AE40-9976AEFB40B4}" dt="2023-07-06T16:03:07.746" v="12768" actId="47"/>
        <pc:sldMkLst>
          <pc:docMk/>
          <pc:sldMk cId="314605835" sldId="3307"/>
        </pc:sldMkLst>
        <pc:spChg chg="add mod ord">
          <ac:chgData name="Rodrigo Sepúlveda" userId="50ee0485c991b987" providerId="LiveId" clId="{871F2907-39E4-42E1-AE40-9976AEFB40B4}" dt="2023-07-05T15:34:17.722" v="11321" actId="1036"/>
          <ac:spMkLst>
            <pc:docMk/>
            <pc:sldMk cId="314605835" sldId="3307"/>
            <ac:spMk id="2" creationId="{B265C5AC-398F-C108-6139-1620F8CF9000}"/>
          </ac:spMkLst>
        </pc:spChg>
        <pc:spChg chg="add mod ord">
          <ac:chgData name="Rodrigo Sepúlveda" userId="50ee0485c991b987" providerId="LiveId" clId="{871F2907-39E4-42E1-AE40-9976AEFB40B4}" dt="2023-07-05T15:33:02.179" v="11308" actId="166"/>
          <ac:spMkLst>
            <pc:docMk/>
            <pc:sldMk cId="314605835" sldId="3307"/>
            <ac:spMk id="7" creationId="{A0079D4B-AFC0-46F6-440D-BC23FE2BD774}"/>
          </ac:spMkLst>
        </pc:spChg>
        <pc:spChg chg="add mod ord">
          <ac:chgData name="Rodrigo Sepúlveda" userId="50ee0485c991b987" providerId="LiveId" clId="{871F2907-39E4-42E1-AE40-9976AEFB40B4}" dt="2023-07-05T15:34:05.469" v="11319" actId="1036"/>
          <ac:spMkLst>
            <pc:docMk/>
            <pc:sldMk cId="314605835" sldId="3307"/>
            <ac:spMk id="8" creationId="{AE08C572-8CF4-4E5D-F0F4-F64349FDABB2}"/>
          </ac:spMkLst>
        </pc:spChg>
        <pc:spChg chg="del">
          <ac:chgData name="Rodrigo Sepúlveda" userId="50ee0485c991b987" providerId="LiveId" clId="{871F2907-39E4-42E1-AE40-9976AEFB40B4}" dt="2023-07-05T15:54:17.722" v="11505" actId="478"/>
          <ac:spMkLst>
            <pc:docMk/>
            <pc:sldMk cId="314605835" sldId="3307"/>
            <ac:spMk id="9" creationId="{27051978-903E-B42B-5BDE-77EE61DC475A}"/>
          </ac:spMkLst>
        </pc:spChg>
        <pc:spChg chg="add mod">
          <ac:chgData name="Rodrigo Sepúlveda" userId="50ee0485c991b987" providerId="LiveId" clId="{871F2907-39E4-42E1-AE40-9976AEFB40B4}" dt="2023-07-05T15:54:18.198" v="11506"/>
          <ac:spMkLst>
            <pc:docMk/>
            <pc:sldMk cId="314605835" sldId="3307"/>
            <ac:spMk id="17" creationId="{D322FD95-9E0E-F29E-1CF9-5406B2F01635}"/>
          </ac:spMkLst>
        </pc:spChg>
        <pc:spChg chg="add del mod">
          <ac:chgData name="Rodrigo Sepúlveda" userId="50ee0485c991b987" providerId="LiveId" clId="{871F2907-39E4-42E1-AE40-9976AEFB40B4}" dt="2023-07-05T15:54:19.929" v="11508" actId="478"/>
          <ac:spMkLst>
            <pc:docMk/>
            <pc:sldMk cId="314605835" sldId="3307"/>
            <ac:spMk id="18" creationId="{48B8EA77-3A0D-761C-AB1A-846A96F282EE}"/>
          </ac:spMkLst>
        </pc:spChg>
        <pc:picChg chg="add del mod">
          <ac:chgData name="Rodrigo Sepúlveda" userId="50ee0485c991b987" providerId="LiveId" clId="{871F2907-39E4-42E1-AE40-9976AEFB40B4}" dt="2023-07-05T15:22:19.322" v="11231" actId="478"/>
          <ac:picMkLst>
            <pc:docMk/>
            <pc:sldMk cId="314605835" sldId="3307"/>
            <ac:picMk id="5" creationId="{D5E0AE21-943C-54B7-253F-09B36F833538}"/>
          </ac:picMkLst>
        </pc:picChg>
        <pc:picChg chg="add del mod">
          <ac:chgData name="Rodrigo Sepúlveda" userId="50ee0485c991b987" providerId="LiveId" clId="{871F2907-39E4-42E1-AE40-9976AEFB40B4}" dt="2023-07-05T15:28:27.797" v="11235" actId="478"/>
          <ac:picMkLst>
            <pc:docMk/>
            <pc:sldMk cId="314605835" sldId="3307"/>
            <ac:picMk id="12" creationId="{DEBF7192-BA4B-AFEB-2453-663591762CD0}"/>
          </ac:picMkLst>
        </pc:picChg>
        <pc:picChg chg="add del mod">
          <ac:chgData name="Rodrigo Sepúlveda" userId="50ee0485c991b987" providerId="LiveId" clId="{871F2907-39E4-42E1-AE40-9976AEFB40B4}" dt="2023-07-05T15:31:30.054" v="11272" actId="478"/>
          <ac:picMkLst>
            <pc:docMk/>
            <pc:sldMk cId="314605835" sldId="3307"/>
            <ac:picMk id="14" creationId="{EC3B6968-F360-5A33-38C8-C253994B6E09}"/>
          </ac:picMkLst>
        </pc:picChg>
        <pc:picChg chg="add mod">
          <ac:chgData name="Rodrigo Sepúlveda" userId="50ee0485c991b987" providerId="LiveId" clId="{871F2907-39E4-42E1-AE40-9976AEFB40B4}" dt="2023-07-05T15:32:47.478" v="11305" actId="1036"/>
          <ac:picMkLst>
            <pc:docMk/>
            <pc:sldMk cId="314605835" sldId="3307"/>
            <ac:picMk id="16" creationId="{E07DCD2D-412B-26F4-1674-8573EC9EAAD9}"/>
          </ac:picMkLst>
        </pc:picChg>
        <pc:picChg chg="del">
          <ac:chgData name="Rodrigo Sepúlveda" userId="50ee0485c991b987" providerId="LiveId" clId="{871F2907-39E4-42E1-AE40-9976AEFB40B4}" dt="2023-07-04T16:46:16.304" v="10521" actId="478"/>
          <ac:picMkLst>
            <pc:docMk/>
            <pc:sldMk cId="314605835" sldId="3307"/>
            <ac:picMk id="25" creationId="{46E8AA10-6C6D-277A-2B7B-D77021B3E218}"/>
          </ac:picMkLst>
        </pc:picChg>
        <pc:picChg chg="del mod">
          <ac:chgData name="Rodrigo Sepúlveda" userId="50ee0485c991b987" providerId="LiveId" clId="{871F2907-39E4-42E1-AE40-9976AEFB40B4}" dt="2023-07-04T21:46:05.209" v="10581" actId="478"/>
          <ac:picMkLst>
            <pc:docMk/>
            <pc:sldMk cId="314605835" sldId="3307"/>
            <ac:picMk id="27" creationId="{DDCA3AC3-8E22-4CF5-705C-27981918A8BE}"/>
          </ac:picMkLst>
        </pc:picChg>
      </pc:sldChg>
      <pc:sldChg chg="addSp delSp modSp add del mod modAnim">
        <pc:chgData name="Rodrigo Sepúlveda" userId="50ee0485c991b987" providerId="LiveId" clId="{871F2907-39E4-42E1-AE40-9976AEFB40B4}" dt="2023-07-06T16:02:53.864" v="12766" actId="47"/>
        <pc:sldMkLst>
          <pc:docMk/>
          <pc:sldMk cId="1594132444" sldId="3308"/>
        </pc:sldMkLst>
        <pc:spChg chg="add del mod">
          <ac:chgData name="Rodrigo Sepúlveda" userId="50ee0485c991b987" providerId="LiveId" clId="{871F2907-39E4-42E1-AE40-9976AEFB40B4}" dt="2023-07-05T15:02:34.958" v="11038" actId="478"/>
          <ac:spMkLst>
            <pc:docMk/>
            <pc:sldMk cId="1594132444" sldId="3308"/>
            <ac:spMk id="5" creationId="{724FDB59-36BA-D70E-FDE9-AC84961044D1}"/>
          </ac:spMkLst>
        </pc:spChg>
        <pc:picChg chg="add mod">
          <ac:chgData name="Rodrigo Sepúlveda" userId="50ee0485c991b987" providerId="LiveId" clId="{871F2907-39E4-42E1-AE40-9976AEFB40B4}" dt="2023-07-05T14:58:28.902" v="11013" actId="1076"/>
          <ac:picMkLst>
            <pc:docMk/>
            <pc:sldMk cId="1594132444" sldId="3308"/>
            <ac:picMk id="2" creationId="{9C0B3F52-BACC-4A1D-01B6-F9F3AB8C4A60}"/>
          </ac:picMkLst>
        </pc:picChg>
        <pc:picChg chg="mod">
          <ac:chgData name="Rodrigo Sepúlveda" userId="50ee0485c991b987" providerId="LiveId" clId="{871F2907-39E4-42E1-AE40-9976AEFB40B4}" dt="2023-07-05T14:26:25.722" v="10845" actId="1038"/>
          <ac:picMkLst>
            <pc:docMk/>
            <pc:sldMk cId="1594132444" sldId="3308"/>
            <ac:picMk id="7" creationId="{86315F94-0F21-5B4F-28D9-A62D834B2ED3}"/>
          </ac:picMkLst>
        </pc:picChg>
        <pc:picChg chg="add del mod">
          <ac:chgData name="Rodrigo Sepúlveda" userId="50ee0485c991b987" providerId="LiveId" clId="{871F2907-39E4-42E1-AE40-9976AEFB40B4}" dt="2023-07-05T14:56:25.877" v="10997" actId="478"/>
          <ac:picMkLst>
            <pc:docMk/>
            <pc:sldMk cId="1594132444" sldId="3308"/>
            <ac:picMk id="8" creationId="{C11102C0-823C-EC52-E4DC-E482A9C119C3}"/>
          </ac:picMkLst>
        </pc:picChg>
        <pc:picChg chg="add del mod">
          <ac:chgData name="Rodrigo Sepúlveda" userId="50ee0485c991b987" providerId="LiveId" clId="{871F2907-39E4-42E1-AE40-9976AEFB40B4}" dt="2023-07-05T14:56:54.485" v="11002" actId="478"/>
          <ac:picMkLst>
            <pc:docMk/>
            <pc:sldMk cId="1594132444" sldId="3308"/>
            <ac:picMk id="12" creationId="{8922CA76-22EB-A1C1-EF6F-A0283BBA3C88}"/>
          </ac:picMkLst>
        </pc:picChg>
        <pc:picChg chg="add mod">
          <ac:chgData name="Rodrigo Sepúlveda" userId="50ee0485c991b987" providerId="LiveId" clId="{871F2907-39E4-42E1-AE40-9976AEFB40B4}" dt="2023-07-05T15:01:03.344" v="11034" actId="1076"/>
          <ac:picMkLst>
            <pc:docMk/>
            <pc:sldMk cId="1594132444" sldId="3308"/>
            <ac:picMk id="14" creationId="{21EE173B-1EA2-A8BF-D540-EF4F03748266}"/>
          </ac:picMkLst>
        </pc:picChg>
      </pc:sldChg>
      <pc:sldChg chg="addSp delSp modSp add del mod delAnim modAnim">
        <pc:chgData name="Rodrigo Sepúlveda" userId="50ee0485c991b987" providerId="LiveId" clId="{871F2907-39E4-42E1-AE40-9976AEFB40B4}" dt="2023-07-06T16:16:37.771" v="12776" actId="47"/>
        <pc:sldMkLst>
          <pc:docMk/>
          <pc:sldMk cId="286669119" sldId="3309"/>
        </pc:sldMkLst>
        <pc:graphicFrameChg chg="mod">
          <ac:chgData name="Rodrigo Sepúlveda" userId="50ee0485c991b987" providerId="LiveId" clId="{871F2907-39E4-42E1-AE40-9976AEFB40B4}" dt="2023-07-05T15:43:02.207" v="11385" actId="1076"/>
          <ac:graphicFrameMkLst>
            <pc:docMk/>
            <pc:sldMk cId="286669119" sldId="3309"/>
            <ac:graphicFrameMk id="9" creationId="{C6062D16-82D2-BB7C-4480-3EBFD5C3AD94}"/>
          </ac:graphicFrameMkLst>
        </pc:graphicFrameChg>
        <pc:picChg chg="add mod">
          <ac:chgData name="Rodrigo Sepúlveda" userId="50ee0485c991b987" providerId="LiveId" clId="{871F2907-39E4-42E1-AE40-9976AEFB40B4}" dt="2023-07-05T15:43:36.579" v="11389"/>
          <ac:picMkLst>
            <pc:docMk/>
            <pc:sldMk cId="286669119" sldId="3309"/>
            <ac:picMk id="5" creationId="{D10FBDD5-5BCA-FE06-6290-2E411DE7C079}"/>
          </ac:picMkLst>
        </pc:picChg>
        <pc:picChg chg="del">
          <ac:chgData name="Rodrigo Sepúlveda" userId="50ee0485c991b987" providerId="LiveId" clId="{871F2907-39E4-42E1-AE40-9976AEFB40B4}" dt="2023-07-05T15:42:58.424" v="11384" actId="478"/>
          <ac:picMkLst>
            <pc:docMk/>
            <pc:sldMk cId="286669119" sldId="3309"/>
            <ac:picMk id="7" creationId="{08C0EA95-185C-28A6-985A-FB63B56D3936}"/>
          </ac:picMkLst>
        </pc:picChg>
      </pc:sldChg>
      <pc:sldChg chg="modSp add mod modAnim">
        <pc:chgData name="Rodrigo Sepúlveda" userId="50ee0485c991b987" providerId="LiveId" clId="{871F2907-39E4-42E1-AE40-9976AEFB40B4}" dt="2023-07-05T19:41:32.536" v="12760"/>
        <pc:sldMkLst>
          <pc:docMk/>
          <pc:sldMk cId="1831025787" sldId="3310"/>
        </pc:sldMkLst>
        <pc:spChg chg="mod">
          <ac:chgData name="Rodrigo Sepúlveda" userId="50ee0485c991b987" providerId="LiveId" clId="{871F2907-39E4-42E1-AE40-9976AEFB40B4}" dt="2023-07-05T19:40:13.781" v="12753" actId="1036"/>
          <ac:spMkLst>
            <pc:docMk/>
            <pc:sldMk cId="1831025787" sldId="3310"/>
            <ac:spMk id="12" creationId="{2D8C3E6B-9332-ACDB-7B56-1BEF5428CE54}"/>
          </ac:spMkLst>
        </pc:spChg>
        <pc:spChg chg="mod">
          <ac:chgData name="Rodrigo Sepúlveda" userId="50ee0485c991b987" providerId="LiveId" clId="{871F2907-39E4-42E1-AE40-9976AEFB40B4}" dt="2023-07-05T19:40:49.695" v="12756" actId="1036"/>
          <ac:spMkLst>
            <pc:docMk/>
            <pc:sldMk cId="1831025787" sldId="3310"/>
            <ac:spMk id="16" creationId="{8F5C1DBF-F40E-7C8A-3205-70A22240C8F1}"/>
          </ac:spMkLst>
        </pc:spChg>
        <pc:picChg chg="mod">
          <ac:chgData name="Rodrigo Sepúlveda" userId="50ee0485c991b987" providerId="LiveId" clId="{871F2907-39E4-42E1-AE40-9976AEFB40B4}" dt="2023-07-05T19:29:50.167" v="12714" actId="1076"/>
          <ac:picMkLst>
            <pc:docMk/>
            <pc:sldMk cId="1831025787" sldId="3310"/>
            <ac:picMk id="11" creationId="{720CBAE3-A2AC-4A83-8597-423C2BF1AD49}"/>
          </ac:picMkLst>
        </pc:picChg>
      </pc:sldChg>
      <pc:sldChg chg="addSp delSp modSp add del mod delAnim">
        <pc:chgData name="Rodrigo Sepúlveda" userId="50ee0485c991b987" providerId="LiveId" clId="{871F2907-39E4-42E1-AE40-9976AEFB40B4}" dt="2023-07-05T16:43:47.369" v="12101" actId="47"/>
        <pc:sldMkLst>
          <pc:docMk/>
          <pc:sldMk cId="2921815828" sldId="3310"/>
        </pc:sldMkLst>
        <pc:spChg chg="add mod">
          <ac:chgData name="Rodrigo Sepúlveda" userId="50ee0485c991b987" providerId="LiveId" clId="{871F2907-39E4-42E1-AE40-9976AEFB40B4}" dt="2023-07-05T16:43:26.668" v="12100" actId="14100"/>
          <ac:spMkLst>
            <pc:docMk/>
            <pc:sldMk cId="2921815828" sldId="3310"/>
            <ac:spMk id="2" creationId="{694EEFCB-BAD3-FDF4-6FDF-DCC0B7F40D2A}"/>
          </ac:spMkLst>
        </pc:spChg>
        <pc:spChg chg="mod">
          <ac:chgData name="Rodrigo Sepúlveda" userId="50ee0485c991b987" providerId="LiveId" clId="{871F2907-39E4-42E1-AE40-9976AEFB40B4}" dt="2023-07-05T16:43:10.073" v="12076" actId="20577"/>
          <ac:spMkLst>
            <pc:docMk/>
            <pc:sldMk cId="2921815828" sldId="3310"/>
            <ac:spMk id="5" creationId="{F1FD7D74-91BB-49D9-953C-F87531BA9F70}"/>
          </ac:spMkLst>
        </pc:spChg>
        <pc:spChg chg="del">
          <ac:chgData name="Rodrigo Sepúlveda" userId="50ee0485c991b987" providerId="LiveId" clId="{871F2907-39E4-42E1-AE40-9976AEFB40B4}" dt="2023-07-05T16:43:13.114" v="12077" actId="478"/>
          <ac:spMkLst>
            <pc:docMk/>
            <pc:sldMk cId="2921815828" sldId="3310"/>
            <ac:spMk id="9" creationId="{B1C0FEE4-DAC9-A472-B330-F8A183BB5911}"/>
          </ac:spMkLst>
        </pc:spChg>
        <pc:picChg chg="del">
          <ac:chgData name="Rodrigo Sepúlveda" userId="50ee0485c991b987" providerId="LiveId" clId="{871F2907-39E4-42E1-AE40-9976AEFB40B4}" dt="2023-07-05T16:43:13.935" v="12078" actId="478"/>
          <ac:picMkLst>
            <pc:docMk/>
            <pc:sldMk cId="2921815828" sldId="3310"/>
            <ac:picMk id="18" creationId="{27C5F66F-EDC6-15B7-374C-85782C7F9258}"/>
          </ac:picMkLst>
        </pc:picChg>
      </pc:sldChg>
      <pc:sldChg chg="modSp add mod">
        <pc:chgData name="Rodrigo Sepúlveda" userId="50ee0485c991b987" providerId="LiveId" clId="{871F2907-39E4-42E1-AE40-9976AEFB40B4}" dt="2023-07-06T16:04:31.454" v="12773" actId="1076"/>
        <pc:sldMkLst>
          <pc:docMk/>
          <pc:sldMk cId="306509071" sldId="3311"/>
        </pc:sldMkLst>
        <pc:picChg chg="mod">
          <ac:chgData name="Rodrigo Sepúlveda" userId="50ee0485c991b987" providerId="LiveId" clId="{871F2907-39E4-42E1-AE40-9976AEFB40B4}" dt="2023-07-06T16:04:31.454" v="12773" actId="1076"/>
          <ac:picMkLst>
            <pc:docMk/>
            <pc:sldMk cId="306509071" sldId="3311"/>
            <ac:picMk id="3" creationId="{9AA07165-1EC6-DD75-61FA-EFD93C77D179}"/>
          </ac:picMkLst>
        </pc:picChg>
      </pc:sldChg>
      <pc:sldChg chg="modSp add del mod">
        <pc:chgData name="Rodrigo Sepúlveda" userId="50ee0485c991b987" providerId="LiveId" clId="{871F2907-39E4-42E1-AE40-9976AEFB40B4}" dt="2023-07-07T00:20:30.957" v="12942" actId="47"/>
        <pc:sldMkLst>
          <pc:docMk/>
          <pc:sldMk cId="907206010" sldId="3312"/>
        </pc:sldMkLst>
        <pc:spChg chg="mod">
          <ac:chgData name="Rodrigo Sepúlveda" userId="50ee0485c991b987" providerId="LiveId" clId="{871F2907-39E4-42E1-AE40-9976AEFB40B4}" dt="2023-07-06T16:04:08.259" v="12771" actId="1038"/>
          <ac:spMkLst>
            <pc:docMk/>
            <pc:sldMk cId="907206010" sldId="3312"/>
            <ac:spMk id="7" creationId="{FE2A406F-D7B4-CA0D-531E-DC308043D4A7}"/>
          </ac:spMkLst>
        </pc:spChg>
      </pc:sldChg>
      <pc:sldChg chg="addSp delSp modSp add del mod delAnim modAnim">
        <pc:chgData name="Rodrigo Sepúlveda" userId="50ee0485c991b987" providerId="LiveId" clId="{871F2907-39E4-42E1-AE40-9976AEFB40B4}" dt="2023-07-07T00:20:33.559" v="12943" actId="47"/>
        <pc:sldMkLst>
          <pc:docMk/>
          <pc:sldMk cId="1087059218" sldId="3313"/>
        </pc:sldMkLst>
        <pc:spChg chg="mod ord">
          <ac:chgData name="Rodrigo Sepúlveda" userId="50ee0485c991b987" providerId="LiveId" clId="{871F2907-39E4-42E1-AE40-9976AEFB40B4}" dt="2023-07-06T23:57:25.589" v="12824" actId="1036"/>
          <ac:spMkLst>
            <pc:docMk/>
            <pc:sldMk cId="1087059218" sldId="3313"/>
            <ac:spMk id="2" creationId="{B265C5AC-398F-C108-6139-1620F8CF9000}"/>
          </ac:spMkLst>
        </pc:spChg>
        <pc:spChg chg="mod ord">
          <ac:chgData name="Rodrigo Sepúlveda" userId="50ee0485c991b987" providerId="LiveId" clId="{871F2907-39E4-42E1-AE40-9976AEFB40B4}" dt="2023-07-06T23:57:28.440" v="12825" actId="1036"/>
          <ac:spMkLst>
            <pc:docMk/>
            <pc:sldMk cId="1087059218" sldId="3313"/>
            <ac:spMk id="7" creationId="{A0079D4B-AFC0-46F6-440D-BC23FE2BD774}"/>
          </ac:spMkLst>
        </pc:spChg>
        <pc:spChg chg="mod ord">
          <ac:chgData name="Rodrigo Sepúlveda" userId="50ee0485c991b987" providerId="LiveId" clId="{871F2907-39E4-42E1-AE40-9976AEFB40B4}" dt="2023-07-06T23:57:21.590" v="12823" actId="1036"/>
          <ac:spMkLst>
            <pc:docMk/>
            <pc:sldMk cId="1087059218" sldId="3313"/>
            <ac:spMk id="8" creationId="{AE08C572-8CF4-4E5D-F0F4-F64349FDABB2}"/>
          </ac:spMkLst>
        </pc:spChg>
        <pc:picChg chg="del">
          <ac:chgData name="Rodrigo Sepúlveda" userId="50ee0485c991b987" providerId="LiveId" clId="{871F2907-39E4-42E1-AE40-9976AEFB40B4}" dt="2023-07-06T23:55:10.865" v="12778" actId="478"/>
          <ac:picMkLst>
            <pc:docMk/>
            <pc:sldMk cId="1087059218" sldId="3313"/>
            <ac:picMk id="9" creationId="{5FCA4160-C581-2635-7EB3-4016AECB79AE}"/>
          </ac:picMkLst>
        </pc:picChg>
        <pc:picChg chg="add mod">
          <ac:chgData name="Rodrigo Sepúlveda" userId="50ee0485c991b987" providerId="LiveId" clId="{871F2907-39E4-42E1-AE40-9976AEFB40B4}" dt="2023-07-06T23:56:37.488" v="12815" actId="1036"/>
          <ac:picMkLst>
            <pc:docMk/>
            <pc:sldMk cId="1087059218" sldId="3313"/>
            <ac:picMk id="10" creationId="{2323A5F2-07BE-04FD-654B-1F7FD209C3D1}"/>
          </ac:picMkLst>
        </pc:picChg>
      </pc:sldChg>
      <pc:sldChg chg="add">
        <pc:chgData name="Rodrigo Sepúlveda" userId="50ee0485c991b987" providerId="LiveId" clId="{871F2907-39E4-42E1-AE40-9976AEFB40B4}" dt="2023-07-06T16:01:52.199" v="12761"/>
        <pc:sldMkLst>
          <pc:docMk/>
          <pc:sldMk cId="1663129056" sldId="3315"/>
        </pc:sldMkLst>
      </pc:sldChg>
      <pc:sldChg chg="add">
        <pc:chgData name="Rodrigo Sepúlveda" userId="50ee0485c991b987" providerId="LiveId" clId="{871F2907-39E4-42E1-AE40-9976AEFB40B4}" dt="2023-07-06T16:02:50.288" v="12765"/>
        <pc:sldMkLst>
          <pc:docMk/>
          <pc:sldMk cId="434480260" sldId="3316"/>
        </pc:sldMkLst>
      </pc:sldChg>
      <pc:sldChg chg="add del">
        <pc:chgData name="Rodrigo Sepúlveda" userId="50ee0485c991b987" providerId="LiveId" clId="{871F2907-39E4-42E1-AE40-9976AEFB40B4}" dt="2023-07-06T16:16:39.650" v="12777" actId="47"/>
        <pc:sldMkLst>
          <pc:docMk/>
          <pc:sldMk cId="2845834765" sldId="3317"/>
        </pc:sldMkLst>
      </pc:sldChg>
      <pc:sldChg chg="add">
        <pc:chgData name="Rodrigo Sepúlveda" userId="50ee0485c991b987" providerId="LiveId" clId="{871F2907-39E4-42E1-AE40-9976AEFB40B4}" dt="2023-07-06T16:16:33.632" v="12775"/>
        <pc:sldMkLst>
          <pc:docMk/>
          <pc:sldMk cId="699722571" sldId="3318"/>
        </pc:sldMkLst>
      </pc:sldChg>
      <pc:sldChg chg="addSp delSp modSp add mod delAnim modAnim">
        <pc:chgData name="Rodrigo Sepúlveda" userId="50ee0485c991b987" providerId="LiveId" clId="{871F2907-39E4-42E1-AE40-9976AEFB40B4}" dt="2023-07-07T00:15:40.929" v="12867"/>
        <pc:sldMkLst>
          <pc:docMk/>
          <pc:sldMk cId="3479365747" sldId="3319"/>
        </pc:sldMkLst>
        <pc:picChg chg="add mod">
          <ac:chgData name="Rodrigo Sepúlveda" userId="50ee0485c991b987" providerId="LiveId" clId="{871F2907-39E4-42E1-AE40-9976AEFB40B4}" dt="2023-07-07T00:13:58.063" v="12863" actId="1036"/>
          <ac:picMkLst>
            <pc:docMk/>
            <pc:sldMk cId="3479365747" sldId="3319"/>
            <ac:picMk id="7" creationId="{F3FAF7A1-9FC2-BF61-F918-2E9FC49C3155}"/>
          </ac:picMkLst>
        </pc:picChg>
        <pc:picChg chg="del">
          <ac:chgData name="Rodrigo Sepúlveda" userId="50ee0485c991b987" providerId="LiveId" clId="{871F2907-39E4-42E1-AE40-9976AEFB40B4}" dt="2023-07-07T00:12:13.876" v="12840" actId="478"/>
          <ac:picMkLst>
            <pc:docMk/>
            <pc:sldMk cId="3479365747" sldId="3319"/>
            <ac:picMk id="17" creationId="{31E9EB66-607A-43C3-A365-CF60E6F26BF9}"/>
          </ac:picMkLst>
        </pc:picChg>
      </pc:sldChg>
      <pc:sldChg chg="addSp modSp add mod modAnim">
        <pc:chgData name="Rodrigo Sepúlveda" userId="50ee0485c991b987" providerId="LiveId" clId="{871F2907-39E4-42E1-AE40-9976AEFB40B4}" dt="2023-07-07T00:21:02.196" v="12948"/>
        <pc:sldMkLst>
          <pc:docMk/>
          <pc:sldMk cId="1690015956" sldId="3320"/>
        </pc:sldMkLst>
        <pc:spChg chg="mod">
          <ac:chgData name="Rodrigo Sepúlveda" userId="50ee0485c991b987" providerId="LiveId" clId="{871F2907-39E4-42E1-AE40-9976AEFB40B4}" dt="2023-07-07T00:20:51.937" v="12945" actId="1035"/>
          <ac:spMkLst>
            <pc:docMk/>
            <pc:sldMk cId="1690015956" sldId="3320"/>
            <ac:spMk id="2" creationId="{B92B7267-DCFA-D6EB-C4D3-7144CFD4211E}"/>
          </ac:spMkLst>
        </pc:spChg>
        <pc:spChg chg="mod">
          <ac:chgData name="Rodrigo Sepúlveda" userId="50ee0485c991b987" providerId="LiveId" clId="{871F2907-39E4-42E1-AE40-9976AEFB40B4}" dt="2023-07-07T00:20:51.937" v="12945" actId="1035"/>
          <ac:spMkLst>
            <pc:docMk/>
            <pc:sldMk cId="1690015956" sldId="3320"/>
            <ac:spMk id="5" creationId="{BB5E5369-F9FC-1EC9-511F-CBC22E710102}"/>
          </ac:spMkLst>
        </pc:spChg>
        <pc:spChg chg="mod">
          <ac:chgData name="Rodrigo Sepúlveda" userId="50ee0485c991b987" providerId="LiveId" clId="{871F2907-39E4-42E1-AE40-9976AEFB40B4}" dt="2023-07-07T00:20:51.937" v="12945" actId="1035"/>
          <ac:spMkLst>
            <pc:docMk/>
            <pc:sldMk cId="1690015956" sldId="3320"/>
            <ac:spMk id="7" creationId="{FE2A406F-D7B4-CA0D-531E-DC308043D4A7}"/>
          </ac:spMkLst>
        </pc:spChg>
        <pc:graphicFrameChg chg="add mod modGraphic">
          <ac:chgData name="Rodrigo Sepúlveda" userId="50ee0485c991b987" providerId="LiveId" clId="{871F2907-39E4-42E1-AE40-9976AEFB40B4}" dt="2023-07-07T00:20:16.930" v="12937" actId="1076"/>
          <ac:graphicFrameMkLst>
            <pc:docMk/>
            <pc:sldMk cId="1690015956" sldId="3320"/>
            <ac:graphicFrameMk id="8" creationId="{ED84B481-5673-0F7A-A23D-4D2E33ECB7DC}"/>
          </ac:graphicFrameMkLst>
        </pc:graphicFrameChg>
        <pc:picChg chg="mod">
          <ac:chgData name="Rodrigo Sepúlveda" userId="50ee0485c991b987" providerId="LiveId" clId="{871F2907-39E4-42E1-AE40-9976AEFB40B4}" dt="2023-07-07T00:20:51.937" v="12945" actId="1035"/>
          <ac:picMkLst>
            <pc:docMk/>
            <pc:sldMk cId="1690015956" sldId="3320"/>
            <ac:picMk id="10" creationId="{162B8F0A-AF2F-E08A-FC9C-7F6681A74A17}"/>
          </ac:picMkLst>
        </pc:picChg>
      </pc:sldChg>
      <pc:sldChg chg="addSp delSp modSp add mod modAnim">
        <pc:chgData name="Rodrigo Sepúlveda" userId="50ee0485c991b987" providerId="LiveId" clId="{871F2907-39E4-42E1-AE40-9976AEFB40B4}" dt="2023-07-07T00:21:07.940" v="12951"/>
        <pc:sldMkLst>
          <pc:docMk/>
          <pc:sldMk cId="1681351407" sldId="3321"/>
        </pc:sldMkLst>
        <pc:spChg chg="mod">
          <ac:chgData name="Rodrigo Sepúlveda" userId="50ee0485c991b987" providerId="LiveId" clId="{871F2907-39E4-42E1-AE40-9976AEFB40B4}" dt="2023-07-07T00:19:52.935" v="12930" actId="1035"/>
          <ac:spMkLst>
            <pc:docMk/>
            <pc:sldMk cId="1681351407" sldId="3321"/>
            <ac:spMk id="2" creationId="{B265C5AC-398F-C108-6139-1620F8CF9000}"/>
          </ac:spMkLst>
        </pc:spChg>
        <pc:spChg chg="mod">
          <ac:chgData name="Rodrigo Sepúlveda" userId="50ee0485c991b987" providerId="LiveId" clId="{871F2907-39E4-42E1-AE40-9976AEFB40B4}" dt="2023-07-07T00:19:52.935" v="12930" actId="1035"/>
          <ac:spMkLst>
            <pc:docMk/>
            <pc:sldMk cId="1681351407" sldId="3321"/>
            <ac:spMk id="7" creationId="{A0079D4B-AFC0-46F6-440D-BC23FE2BD774}"/>
          </ac:spMkLst>
        </pc:spChg>
        <pc:spChg chg="mod">
          <ac:chgData name="Rodrigo Sepúlveda" userId="50ee0485c991b987" providerId="LiveId" clId="{871F2907-39E4-42E1-AE40-9976AEFB40B4}" dt="2023-07-07T00:19:52.935" v="12930" actId="1035"/>
          <ac:spMkLst>
            <pc:docMk/>
            <pc:sldMk cId="1681351407" sldId="3321"/>
            <ac:spMk id="8" creationId="{AE08C572-8CF4-4E5D-F0F4-F64349FDABB2}"/>
          </ac:spMkLst>
        </pc:spChg>
        <pc:graphicFrameChg chg="add del mod">
          <ac:chgData name="Rodrigo Sepúlveda" userId="50ee0485c991b987" providerId="LiveId" clId="{871F2907-39E4-42E1-AE40-9976AEFB40B4}" dt="2023-07-07T00:20:23.259" v="12938" actId="478"/>
          <ac:graphicFrameMkLst>
            <pc:docMk/>
            <pc:sldMk cId="1681351407" sldId="3321"/>
            <ac:graphicFrameMk id="5" creationId="{EC70196C-31B4-402B-7D70-01D2ACAB91DD}"/>
          </ac:graphicFrameMkLst>
        </pc:graphicFrameChg>
        <pc:graphicFrameChg chg="add mod modGraphic">
          <ac:chgData name="Rodrigo Sepúlveda" userId="50ee0485c991b987" providerId="LiveId" clId="{871F2907-39E4-42E1-AE40-9976AEFB40B4}" dt="2023-07-07T00:20:26.803" v="12941" actId="20577"/>
          <ac:graphicFrameMkLst>
            <pc:docMk/>
            <pc:sldMk cId="1681351407" sldId="3321"/>
            <ac:graphicFrameMk id="9" creationId="{8B189DDD-0992-56DC-02D7-002A2193645A}"/>
          </ac:graphicFrameMkLst>
        </pc:graphicFrameChg>
        <pc:picChg chg="mod">
          <ac:chgData name="Rodrigo Sepúlveda" userId="50ee0485c991b987" providerId="LiveId" clId="{871F2907-39E4-42E1-AE40-9976AEFB40B4}" dt="2023-07-07T00:19:52.935" v="12930" actId="1035"/>
          <ac:picMkLst>
            <pc:docMk/>
            <pc:sldMk cId="1681351407" sldId="3321"/>
            <ac:picMk id="10" creationId="{2323A5F2-07BE-04FD-654B-1F7FD209C3D1}"/>
          </ac:picMkLst>
        </pc:picChg>
      </pc:sldChg>
      <pc:sldMasterChg chg="modSp modSldLayout">
        <pc:chgData name="Rodrigo Sepúlveda" userId="50ee0485c991b987" providerId="LiveId" clId="{871F2907-39E4-42E1-AE40-9976AEFB40B4}" dt="2023-06-28T21:54:04.563" v="21"/>
        <pc:sldMasterMkLst>
          <pc:docMk/>
          <pc:sldMasterMk cId="0" sldId="2147483648"/>
        </pc:sldMasterMkLst>
        <pc:spChg chg="mod">
          <ac:chgData name="Rodrigo Sepúlveda" userId="50ee0485c991b987" providerId="LiveId" clId="{871F2907-39E4-42E1-AE40-9976AEFB40B4}" dt="2023-06-28T21:54:04.563" v="21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Rodrigo Sepúlveda" userId="50ee0485c991b987" providerId="LiveId" clId="{871F2907-39E4-42E1-AE40-9976AEFB40B4}" dt="2023-06-28T21:54:04.563" v="21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49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1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2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3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6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7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59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62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2"/>
              <ac:spMk id="5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2"/>
              <ac:spMk id="6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2"/>
              <ac:spMk id="7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63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3"/>
              <ac:spMk id="6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64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4"/>
              <ac:spMk id="5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4"/>
              <ac:spMk id="6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4"/>
              <ac:spMk id="7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0" sldId="2147483665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5"/>
              <ac:spMk id="5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5"/>
              <ac:spMk id="6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0" sldId="2147483665"/>
              <ac:spMk id="7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188586676" sldId="2147483667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188586676" sldId="2147483667"/>
              <ac:spMk id="2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188586676" sldId="2147483667"/>
              <ac:spMk id="3" creationId="{00000000-0000-0000-0000-000000000000}"/>
            </ac:spMkLst>
          </pc:spChg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188586676" sldId="2147483667"/>
              <ac:spMk id="4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1701676170" sldId="2147483669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1701676170" sldId="2147483669"/>
              <ac:spMk id="2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2536037635" sldId="2147483670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2536037635" sldId="2147483670"/>
              <ac:spMk id="2" creationId="{00000000-0000-0000-0000-000000000000}"/>
            </ac:spMkLst>
          </pc:spChg>
        </pc:sldLayoutChg>
        <pc:sldLayoutChg chg="modSp">
          <pc:chgData name="Rodrigo Sepúlveda" userId="50ee0485c991b987" providerId="LiveId" clId="{871F2907-39E4-42E1-AE40-9976AEFB40B4}" dt="2023-06-28T21:54:04.563" v="21"/>
          <pc:sldLayoutMkLst>
            <pc:docMk/>
            <pc:sldMasterMk cId="0" sldId="2147483648"/>
            <pc:sldLayoutMk cId="3887493611" sldId="2147483671"/>
          </pc:sldLayoutMkLst>
          <pc:spChg chg="mod">
            <ac:chgData name="Rodrigo Sepúlveda" userId="50ee0485c991b987" providerId="LiveId" clId="{871F2907-39E4-42E1-AE40-9976AEFB40B4}" dt="2023-06-28T21:54:04.563" v="21"/>
            <ac:spMkLst>
              <pc:docMk/>
              <pc:sldMasterMk cId="0" sldId="2147483648"/>
              <pc:sldLayoutMk cId="3887493611" sldId="2147483671"/>
              <ac:spMk id="5" creationId="{00000000-0000-0000-0000-000000000000}"/>
            </ac:spMkLst>
          </pc:spChg>
        </pc:sldLayoutChg>
      </pc:sldMasterChg>
    </pc:docChg>
  </pc:docChgLst>
  <pc:docChgLst>
    <pc:chgData name="Rodrigo Sepúlveda" userId="50ee0485c991b987" providerId="LiveId" clId="{B15D7589-A598-416A-8C0E-9CA56334220C}"/>
    <pc:docChg chg="delSld">
      <pc:chgData name="Rodrigo Sepúlveda" userId="50ee0485c991b987" providerId="LiveId" clId="{B15D7589-A598-416A-8C0E-9CA56334220C}" dt="2023-07-12T15:00:29.700" v="0" actId="47"/>
      <pc:docMkLst>
        <pc:docMk/>
      </pc:docMkLst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725239123" sldId="276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140265914" sldId="280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1367688553" sldId="284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566165729" sldId="286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865653637" sldId="362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509826285" sldId="372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865181766" sldId="373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980187766" sldId="374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055777630" sldId="393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989795283" sldId="398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596654839" sldId="400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4048221963" sldId="401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847191879" sldId="414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699171295" sldId="415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1717556559" sldId="416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397142589" sldId="417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560377421" sldId="418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4204859454" sldId="3222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1961855747" sldId="3225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556377993" sldId="3235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395967208" sldId="3245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1580497319" sldId="3247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175864062" sldId="3250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2683908280" sldId="3256"/>
        </pc:sldMkLst>
      </pc:sldChg>
      <pc:sldChg chg="del">
        <pc:chgData name="Rodrigo Sepúlveda" userId="50ee0485c991b987" providerId="LiveId" clId="{B15D7589-A598-416A-8C0E-9CA56334220C}" dt="2023-07-12T15:00:29.700" v="0" actId="47"/>
        <pc:sldMkLst>
          <pc:docMk/>
          <pc:sldMk cId="565314711" sldId="3281"/>
        </pc:sldMkLst>
      </pc:sldChg>
    </pc:docChg>
  </pc:docChgLst>
  <pc:docChgLst>
    <pc:chgData name="Rodrigo Sepúlveda" userId="50ee0485c991b987" providerId="LiveId" clId="{7E05A70D-BEFC-4B7E-8B4A-5816DF14423F}"/>
    <pc:docChg chg="modSld">
      <pc:chgData name="Rodrigo Sepúlveda" userId="50ee0485c991b987" providerId="LiveId" clId="{7E05A70D-BEFC-4B7E-8B4A-5816DF14423F}" dt="2023-07-09T04:07:37.938" v="13" actId="20577"/>
      <pc:docMkLst>
        <pc:docMk/>
      </pc:docMkLst>
      <pc:sldChg chg="modSp mod">
        <pc:chgData name="Rodrigo Sepúlveda" userId="50ee0485c991b987" providerId="LiveId" clId="{7E05A70D-BEFC-4B7E-8B4A-5816DF14423F}" dt="2023-07-09T04:07:37.938" v="13" actId="20577"/>
        <pc:sldMkLst>
          <pc:docMk/>
          <pc:sldMk cId="1663129056" sldId="3315"/>
        </pc:sldMkLst>
        <pc:graphicFrameChg chg="modGraphic">
          <ac:chgData name="Rodrigo Sepúlveda" userId="50ee0485c991b987" providerId="LiveId" clId="{7E05A70D-BEFC-4B7E-8B4A-5816DF14423F}" dt="2023-07-09T04:07:37.938" v="13" actId="20577"/>
          <ac:graphicFrameMkLst>
            <pc:docMk/>
            <pc:sldMk cId="1663129056" sldId="3315"/>
            <ac:graphicFrameMk id="3" creationId="{67F80555-77FC-0AC7-C77D-681436A6FA15}"/>
          </ac:graphicFrameMkLst>
        </pc:graphicFrameChg>
      </pc:sldChg>
    </pc:docChg>
  </pc:docChgLst>
  <pc:docChgLst>
    <pc:chgData name="Rodrigo Sepúlveda" userId="50ee0485c991b987" providerId="LiveId" clId="{A2B11694-C944-44DC-9E61-9C373BE63320}"/>
    <pc:docChg chg="custSel delSld modSld modShowInfo">
      <pc:chgData name="Rodrigo Sepúlveda" userId="50ee0485c991b987" providerId="LiveId" clId="{A2B11694-C944-44DC-9E61-9C373BE63320}" dt="2023-06-28T21:50:32.509" v="29" actId="47"/>
      <pc:docMkLst>
        <pc:docMk/>
      </pc:docMkLst>
      <pc:sldChg chg="modTransition">
        <pc:chgData name="Rodrigo Sepúlveda" userId="50ee0485c991b987" providerId="LiveId" clId="{A2B11694-C944-44DC-9E61-9C373BE63320}" dt="2023-06-28T21:49:56.712" v="20"/>
        <pc:sldMkLst>
          <pc:docMk/>
          <pc:sldMk cId="725239123" sldId="276"/>
        </pc:sldMkLst>
      </pc:sldChg>
      <pc:sldChg chg="modTransition">
        <pc:chgData name="Rodrigo Sepúlveda" userId="50ee0485c991b987" providerId="LiveId" clId="{A2B11694-C944-44DC-9E61-9C373BE63320}" dt="2023-06-28T21:49:45.981" v="16"/>
        <pc:sldMkLst>
          <pc:docMk/>
          <pc:sldMk cId="140265914" sldId="280"/>
        </pc:sldMkLst>
      </pc:sldChg>
      <pc:sldChg chg="modTransition">
        <pc:chgData name="Rodrigo Sepúlveda" userId="50ee0485c991b987" providerId="LiveId" clId="{A2B11694-C944-44DC-9E61-9C373BE63320}" dt="2023-06-28T21:49:29.510" v="10"/>
        <pc:sldMkLst>
          <pc:docMk/>
          <pc:sldMk cId="1367688553" sldId="284"/>
        </pc:sldMkLst>
      </pc:sldChg>
      <pc:sldChg chg="modTransition">
        <pc:chgData name="Rodrigo Sepúlveda" userId="50ee0485c991b987" providerId="LiveId" clId="{A2B11694-C944-44DC-9E61-9C373BE63320}" dt="2023-06-28T21:49:53.145" v="18"/>
        <pc:sldMkLst>
          <pc:docMk/>
          <pc:sldMk cId="566165729" sldId="286"/>
        </pc:sldMkLst>
      </pc:sldChg>
      <pc:sldChg chg="del">
        <pc:chgData name="Rodrigo Sepúlveda" userId="50ee0485c991b987" providerId="LiveId" clId="{A2B11694-C944-44DC-9E61-9C373BE63320}" dt="2023-06-28T21:50:32.509" v="29" actId="47"/>
        <pc:sldMkLst>
          <pc:docMk/>
          <pc:sldMk cId="1699729455" sldId="306"/>
        </pc:sldMkLst>
      </pc:sldChg>
      <pc:sldChg chg="modSp mod modTransition">
        <pc:chgData name="Rodrigo Sepúlveda" userId="50ee0485c991b987" providerId="LiveId" clId="{A2B11694-C944-44DC-9E61-9C373BE63320}" dt="2023-06-28T21:50:24.699" v="27"/>
        <pc:sldMkLst>
          <pc:docMk/>
          <pc:sldMk cId="865653637" sldId="362"/>
        </pc:sldMkLst>
        <pc:spChg chg="mod">
          <ac:chgData name="Rodrigo Sepúlveda" userId="50ee0485c991b987" providerId="LiveId" clId="{A2B11694-C944-44DC-9E61-9C373BE63320}" dt="2023-06-28T21:49:11.522" v="5" actId="27636"/>
          <ac:spMkLst>
            <pc:docMk/>
            <pc:sldMk cId="865653637" sldId="362"/>
            <ac:spMk id="24" creationId="{00000000-0000-0000-0000-000000000000}"/>
          </ac:spMkLst>
        </pc:spChg>
      </pc:sldChg>
      <pc:sldChg chg="modTransition">
        <pc:chgData name="Rodrigo Sepúlveda" userId="50ee0485c991b987" providerId="LiveId" clId="{A2B11694-C944-44DC-9E61-9C373BE63320}" dt="2023-06-28T21:49:36.718" v="12"/>
        <pc:sldMkLst>
          <pc:docMk/>
          <pc:sldMk cId="3509826285" sldId="372"/>
        </pc:sldMkLst>
      </pc:sldChg>
      <pc:sldChg chg="modTransition">
        <pc:chgData name="Rodrigo Sepúlveda" userId="50ee0485c991b987" providerId="LiveId" clId="{A2B11694-C944-44DC-9E61-9C373BE63320}" dt="2023-06-28T21:49:51.028" v="17"/>
        <pc:sldMkLst>
          <pc:docMk/>
          <pc:sldMk cId="2865181766" sldId="373"/>
        </pc:sldMkLst>
      </pc:sldChg>
      <pc:sldChg chg="modTransition">
        <pc:chgData name="Rodrigo Sepúlveda" userId="50ee0485c991b987" providerId="LiveId" clId="{A2B11694-C944-44DC-9E61-9C373BE63320}" dt="2023-06-28T21:50:07.257" v="23"/>
        <pc:sldMkLst>
          <pc:docMk/>
          <pc:sldMk cId="2980187766" sldId="374"/>
        </pc:sldMkLst>
      </pc:sldChg>
      <pc:sldChg chg="modTransition">
        <pc:chgData name="Rodrigo Sepúlveda" userId="50ee0485c991b987" providerId="LiveId" clId="{A2B11694-C944-44DC-9E61-9C373BE63320}" dt="2023-06-28T21:49:39.181" v="13"/>
        <pc:sldMkLst>
          <pc:docMk/>
          <pc:sldMk cId="3055777630" sldId="393"/>
        </pc:sldMkLst>
      </pc:sldChg>
      <pc:sldChg chg="modTransition">
        <pc:chgData name="Rodrigo Sepúlveda" userId="50ee0485c991b987" providerId="LiveId" clId="{A2B11694-C944-44DC-9E61-9C373BE63320}" dt="2023-06-28T21:49:14.313" v="6"/>
        <pc:sldMkLst>
          <pc:docMk/>
          <pc:sldMk cId="1400251201" sldId="396"/>
        </pc:sldMkLst>
      </pc:sldChg>
      <pc:sldChg chg="modTransition">
        <pc:chgData name="Rodrigo Sepúlveda" userId="50ee0485c991b987" providerId="LiveId" clId="{A2B11694-C944-44DC-9E61-9C373BE63320}" dt="2023-06-28T21:49:18.715" v="7"/>
        <pc:sldMkLst>
          <pc:docMk/>
          <pc:sldMk cId="1290039530" sldId="397"/>
        </pc:sldMkLst>
      </pc:sldChg>
      <pc:sldChg chg="modTransition">
        <pc:chgData name="Rodrigo Sepúlveda" userId="50ee0485c991b987" providerId="LiveId" clId="{A2B11694-C944-44DC-9E61-9C373BE63320}" dt="2023-06-28T21:49:58.845" v="21"/>
        <pc:sldMkLst>
          <pc:docMk/>
          <pc:sldMk cId="989795283" sldId="398"/>
        </pc:sldMkLst>
      </pc:sldChg>
      <pc:sldChg chg="modTransition">
        <pc:chgData name="Rodrigo Sepúlveda" userId="50ee0485c991b987" providerId="LiveId" clId="{A2B11694-C944-44DC-9E61-9C373BE63320}" dt="2023-06-28T21:50:17.415" v="25"/>
        <pc:sldMkLst>
          <pc:docMk/>
          <pc:sldMk cId="2596654839" sldId="400"/>
        </pc:sldMkLst>
      </pc:sldChg>
      <pc:sldChg chg="modTransition">
        <pc:chgData name="Rodrigo Sepúlveda" userId="50ee0485c991b987" providerId="LiveId" clId="{A2B11694-C944-44DC-9E61-9C373BE63320}" dt="2023-06-28T21:50:21.355" v="26"/>
        <pc:sldMkLst>
          <pc:docMk/>
          <pc:sldMk cId="4048221963" sldId="401"/>
        </pc:sldMkLst>
      </pc:sldChg>
      <pc:sldChg chg="modTransition">
        <pc:chgData name="Rodrigo Sepúlveda" userId="50ee0485c991b987" providerId="LiveId" clId="{A2B11694-C944-44DC-9E61-9C373BE63320}" dt="2023-06-28T21:49:54.990" v="19"/>
        <pc:sldMkLst>
          <pc:docMk/>
          <pc:sldMk cId="3847191879" sldId="414"/>
        </pc:sldMkLst>
      </pc:sldChg>
      <pc:sldChg chg="modTransition">
        <pc:chgData name="Rodrigo Sepúlveda" userId="50ee0485c991b987" providerId="LiveId" clId="{A2B11694-C944-44DC-9E61-9C373BE63320}" dt="2023-06-28T21:49:25.735" v="9"/>
        <pc:sldMkLst>
          <pc:docMk/>
          <pc:sldMk cId="3699171295" sldId="415"/>
        </pc:sldMkLst>
      </pc:sldChg>
      <pc:sldChg chg="modTransition">
        <pc:chgData name="Rodrigo Sepúlveda" userId="50ee0485c991b987" providerId="LiveId" clId="{A2B11694-C944-44DC-9E61-9C373BE63320}" dt="2023-06-28T21:49:32.816" v="11"/>
        <pc:sldMkLst>
          <pc:docMk/>
          <pc:sldMk cId="1717556559" sldId="416"/>
        </pc:sldMkLst>
      </pc:sldChg>
      <pc:sldChg chg="modTransition">
        <pc:chgData name="Rodrigo Sepúlveda" userId="50ee0485c991b987" providerId="LiveId" clId="{A2B11694-C944-44DC-9E61-9C373BE63320}" dt="2023-06-28T21:50:13.638" v="24"/>
        <pc:sldMkLst>
          <pc:docMk/>
          <pc:sldMk cId="3397142589" sldId="417"/>
        </pc:sldMkLst>
      </pc:sldChg>
      <pc:sldChg chg="modTransition">
        <pc:chgData name="Rodrigo Sepúlveda" userId="50ee0485c991b987" providerId="LiveId" clId="{A2B11694-C944-44DC-9E61-9C373BE63320}" dt="2023-06-28T21:49:43.598" v="15"/>
        <pc:sldMkLst>
          <pc:docMk/>
          <pc:sldMk cId="3560377421" sldId="418"/>
        </pc:sldMkLst>
      </pc:sldChg>
      <pc:sldChg chg="delSp mod modTransition delAnim">
        <pc:chgData name="Rodrigo Sepúlveda" userId="50ee0485c991b987" providerId="LiveId" clId="{A2B11694-C944-44DC-9E61-9C373BE63320}" dt="2023-06-28T21:49:10.945" v="4"/>
        <pc:sldMkLst>
          <pc:docMk/>
          <pc:sldMk cId="671957800" sldId="670"/>
        </pc:sldMkLst>
        <pc:picChg chg="del">
          <ac:chgData name="Rodrigo Sepúlveda" userId="50ee0485c991b987" providerId="LiveId" clId="{A2B11694-C944-44DC-9E61-9C373BE63320}" dt="2023-06-28T21:45:43.345" v="3" actId="478"/>
          <ac:picMkLst>
            <pc:docMk/>
            <pc:sldMk cId="671957800" sldId="670"/>
            <ac:picMk id="14" creationId="{35738CE2-9798-45FB-8B35-FC7114B99A00}"/>
          </ac:picMkLst>
        </pc:picChg>
      </pc:sldChg>
      <pc:sldChg chg="modTransition">
        <pc:chgData name="Rodrigo Sepúlveda" userId="50ee0485c991b987" providerId="LiveId" clId="{A2B11694-C944-44DC-9E61-9C373BE63320}" dt="2023-06-28T21:50:29.386" v="28"/>
        <pc:sldMkLst>
          <pc:docMk/>
          <pc:sldMk cId="1898829924" sldId="671"/>
        </pc:sldMkLst>
      </pc:sldChg>
      <pc:sldChg chg="modTransition">
        <pc:chgData name="Rodrigo Sepúlveda" userId="50ee0485c991b987" providerId="LiveId" clId="{A2B11694-C944-44DC-9E61-9C373BE63320}" dt="2023-06-28T21:50:01.151" v="22"/>
        <pc:sldMkLst>
          <pc:docMk/>
          <pc:sldMk cId="4204859454" sldId="3222"/>
        </pc:sldMkLst>
      </pc:sldChg>
      <pc:sldChg chg="modTransition">
        <pc:chgData name="Rodrigo Sepúlveda" userId="50ee0485c991b987" providerId="LiveId" clId="{A2B11694-C944-44DC-9E61-9C373BE63320}" dt="2023-06-28T21:49:41.384" v="14"/>
        <pc:sldMkLst>
          <pc:docMk/>
          <pc:sldMk cId="1961855747" sldId="3225"/>
        </pc:sldMkLst>
      </pc:sldChg>
      <pc:sldChg chg="modTransition">
        <pc:chgData name="Rodrigo Sepúlveda" userId="50ee0485c991b987" providerId="LiveId" clId="{A2B11694-C944-44DC-9E61-9C373BE63320}" dt="2023-06-28T21:49:22.760" v="8"/>
        <pc:sldMkLst>
          <pc:docMk/>
          <pc:sldMk cId="2556377993" sldId="3235"/>
        </pc:sldMkLst>
      </pc:sldChg>
      <pc:sldMasterChg chg="delSldLayout">
        <pc:chgData name="Rodrigo Sepúlveda" userId="50ee0485c991b987" providerId="LiveId" clId="{A2B11694-C944-44DC-9E61-9C373BE63320}" dt="2023-06-28T21:50:32.509" v="29" actId="47"/>
        <pc:sldMasterMkLst>
          <pc:docMk/>
          <pc:sldMasterMk cId="0" sldId="2147483648"/>
        </pc:sldMasterMkLst>
        <pc:sldLayoutChg chg="del">
          <pc:chgData name="Rodrigo Sepúlveda" userId="50ee0485c991b987" providerId="LiveId" clId="{A2B11694-C944-44DC-9E61-9C373BE63320}" dt="2023-06-28T21:50:32.509" v="29" actId="47"/>
          <pc:sldLayoutMkLst>
            <pc:docMk/>
            <pc:sldMasterMk cId="0" sldId="2147483648"/>
            <pc:sldLayoutMk cId="2484823456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387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773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0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547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933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20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707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093" algn="l" defTabSz="121877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295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6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6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75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544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88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23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85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94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382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6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58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288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48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3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09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45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43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7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82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69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2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58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80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1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02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29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3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1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59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8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22"/>
            <a:ext cx="10361851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" y="309688"/>
            <a:ext cx="527357" cy="672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 defTabSz="914302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353" y="309690"/>
            <a:ext cx="2447911" cy="42055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成功项目展示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12" y="741703"/>
            <a:ext cx="2718674" cy="276993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algn="dist" defTabSz="914302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" y="309688"/>
            <a:ext cx="527357" cy="672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 defTabSz="914302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353" y="309690"/>
            <a:ext cx="2447911" cy="42055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12" y="741703"/>
            <a:ext cx="2718674" cy="276993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algn="dist" defTabSz="914302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5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1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9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49428"/>
      </p:ext>
    </p:extLst>
  </p:cSld>
  <p:clrMapOvr>
    <a:masterClrMapping/>
  </p:clrMapOvr>
  <p:transition spd="med" advClick="0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7" y="261686"/>
            <a:ext cx="192007" cy="672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119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88328" y="261689"/>
            <a:ext cx="2925754" cy="420542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defTabSz="914119"/>
            <a:r>
              <a:rPr lang="zh-CN" altLang="en-US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353588" y="693704"/>
            <a:ext cx="2718202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119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86676"/>
      </p:ext>
    </p:extLst>
  </p:cSld>
  <p:clrMapOvr>
    <a:masterClrMapping/>
  </p:clrMapOvr>
  <p:transition spd="med" advClick="0" advTm="0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91" y="365212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/>
              <a:pPr>
                <a:defRPr/>
              </a:pPr>
              <a:t>2023/7/13</a:t>
            </a:fld>
            <a:endParaRPr lang="zh-CN" altLang="en-US" sz="1866" dirty="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/>
              <a:pPr/>
              <a:t>‹Nº›</a:t>
            </a:fld>
            <a:endParaRPr lang="zh-CN" altLang="en-US" sz="1866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6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4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6037635"/>
      </p:ext>
    </p:extLst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5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9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3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7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1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6"/>
            <a:ext cx="10361851" cy="1500535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1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8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81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8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81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" y="309688"/>
            <a:ext cx="527357" cy="672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 defTabSz="914302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353" y="309690"/>
            <a:ext cx="2447911" cy="42055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lvl="0" algn="dist"/>
            <a:r>
              <a:rPr lang="zh-CN" altLang="zh-CN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12" y="741703"/>
            <a:ext cx="2718674" cy="276993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algn="dist" defTabSz="914302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‹Nº›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09688"/>
            <a:ext cx="527358" cy="672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 defTabSz="914302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353" y="309690"/>
            <a:ext cx="2447911" cy="420558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12" y="741703"/>
            <a:ext cx="2718674" cy="276993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pPr algn="dist" defTabSz="914302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4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pPr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pPr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64" r:id="rId10"/>
    <p:sldLayoutId id="2147483665" r:id="rId11"/>
    <p:sldLayoutId id="2147483656" r:id="rId12"/>
    <p:sldLayoutId id="2147483657" r:id="rId13"/>
    <p:sldLayoutId id="2147483658" r:id="rId14"/>
    <p:sldLayoutId id="2147483659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  <p:transition spd="med" advClick="0" advTm="0">
    <p:random/>
  </p:transition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008710-165C-4EE1-B709-1504D972B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3" r="2964" b="2675"/>
          <a:stretch/>
        </p:blipFill>
        <p:spPr>
          <a:xfrm rot="16200000">
            <a:off x="2666415" y="-2665752"/>
            <a:ext cx="6856910" cy="12191091"/>
          </a:xfrm>
          <a:prstGeom prst="rect">
            <a:avLst/>
          </a:prstGeom>
        </p:spPr>
      </p:pic>
      <p:sp>
        <p:nvSpPr>
          <p:cNvPr id="3" name="文本框 14">
            <a:extLst>
              <a:ext uri="{FF2B5EF4-FFF2-40B4-BE49-F238E27FC236}">
                <a16:creationId xmlns:a16="http://schemas.microsoft.com/office/drawing/2014/main" id="{6FD80506-0E65-51E9-9A47-DAD4C9D08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158" y="3034665"/>
            <a:ext cx="6167396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>
                <a:srgbClr val="000000"/>
              </a:buClr>
              <a:buSzPts val="3000"/>
            </a:pPr>
            <a:r>
              <a:rPr lang="es-ES" sz="3200" spc="-3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  <a:sym typeface="Calibri"/>
              </a:rPr>
              <a:t>Proyecto  Data  Science  (G56)</a:t>
            </a:r>
            <a:endParaRPr lang="es-ES" sz="3200" spc="-3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  <a:ea typeface="叶根友刀锋黑草" panose="02010601030101010101" pitchFamily="2" charset="-122"/>
              <a:sym typeface="Arial"/>
            </a:endParaRPr>
          </a:p>
          <a:p>
            <a:pPr lvl="0" algn="ctr">
              <a:buClr>
                <a:srgbClr val="000000"/>
              </a:buClr>
              <a:buSzPts val="3000"/>
            </a:pPr>
            <a:endParaRPr lang="es-ES" sz="3200" spc="-3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  <a:ea typeface="叶根友刀锋黑草" panose="02010601030101010101" pitchFamily="2" charset="-122"/>
              <a:sym typeface="Arial"/>
            </a:endParaRPr>
          </a:p>
          <a:p>
            <a:pPr lvl="0" algn="ctr">
              <a:buClr>
                <a:srgbClr val="000000"/>
              </a:buClr>
              <a:buSzPts val="3000"/>
            </a:pPr>
            <a:r>
              <a:rPr lang="es-ES" sz="3600" spc="-3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  <a:sym typeface="Calibri"/>
              </a:rPr>
              <a:t>“ESTIMACIÓN  DE  RATINGS  EN ANIMÉS”</a:t>
            </a:r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BB065251-9E27-F05E-A05D-14E165E59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89548" y="2709714"/>
            <a:ext cx="4933950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8112DFA4-3128-A9E9-8D85-5FB427666545}"/>
              </a:ext>
            </a:extLst>
          </p:cNvPr>
          <p:cNvSpPr/>
          <p:nvPr/>
        </p:nvSpPr>
        <p:spPr>
          <a:xfrm>
            <a:off x="7859402" y="993828"/>
            <a:ext cx="792088" cy="8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6BC825-B5B4-6DC3-E3A8-8D16485042FB}"/>
              </a:ext>
            </a:extLst>
          </p:cNvPr>
          <p:cNvSpPr/>
          <p:nvPr/>
        </p:nvSpPr>
        <p:spPr>
          <a:xfrm>
            <a:off x="5747812" y="1765496"/>
            <a:ext cx="792088" cy="8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Google Shape;62;g2537d6b9158_5_623">
            <a:extLst>
              <a:ext uri="{FF2B5EF4-FFF2-40B4-BE49-F238E27FC236}">
                <a16:creationId xmlns:a16="http://schemas.microsoft.com/office/drawing/2014/main" id="{E1626EF4-C6D9-5783-EBF0-BF05994640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064" y="993828"/>
            <a:ext cx="2899611" cy="104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_14">
            <a:extLst>
              <a:ext uri="{FF2B5EF4-FFF2-40B4-BE49-F238E27FC236}">
                <a16:creationId xmlns:a16="http://schemas.microsoft.com/office/drawing/2014/main" id="{F1A6DA88-1CDE-E5D5-77F2-9FD2D282E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4" y="4923220"/>
            <a:ext cx="2899611" cy="143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Walter Becks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Marco Cordero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Elio Durán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Diego Lizana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Rodrigo Sepúlveda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100" spc="6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Víctor Urra</a:t>
            </a:r>
          </a:p>
        </p:txBody>
      </p:sp>
    </p:spTree>
    <p:extLst>
      <p:ext uri="{BB962C8B-B14F-4D97-AF65-F5344CB8AC3E}">
        <p14:creationId xmlns:p14="http://schemas.microsoft.com/office/powerpoint/2010/main" val="67195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0">
            <a:extLst>
              <a:ext uri="{FF2B5EF4-FFF2-40B4-BE49-F238E27FC236}">
                <a16:creationId xmlns:a16="http://schemas.microsoft.com/office/drawing/2014/main" id="{D962CAA5-ED26-2BD5-C926-EA258736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3D11EE0-80CB-24C7-EB34-BCD52BCA4E36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Preprocesamiento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5A475EB-1BDD-D6F5-548B-BEC0B9913D18}"/>
              </a:ext>
            </a:extLst>
          </p:cNvPr>
          <p:cNvSpPr/>
          <p:nvPr/>
        </p:nvSpPr>
        <p:spPr>
          <a:xfrm>
            <a:off x="2197448" y="4113870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5341A4-5BEF-39EC-8ED6-7469C0051983}"/>
              </a:ext>
            </a:extLst>
          </p:cNvPr>
          <p:cNvSpPr/>
          <p:nvPr/>
        </p:nvSpPr>
        <p:spPr>
          <a:xfrm>
            <a:off x="4331010" y="50859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AA07165-1EC6-DD75-61FA-EFD93C77D1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5" b="52099"/>
          <a:stretch/>
        </p:blipFill>
        <p:spPr>
          <a:xfrm>
            <a:off x="2529804" y="678909"/>
            <a:ext cx="7130804" cy="550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0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28637" y="284853"/>
            <a:ext cx="6856910" cy="628720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053838D-EBBE-38E3-63A8-561398619A3D}"/>
              </a:ext>
            </a:extLst>
          </p:cNvPr>
          <p:cNvSpPr/>
          <p:nvPr/>
        </p:nvSpPr>
        <p:spPr>
          <a:xfrm>
            <a:off x="6779282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7019FE-6BCD-0466-2603-04C3881037F5}"/>
              </a:ext>
            </a:extLst>
          </p:cNvPr>
          <p:cNvSpPr/>
          <p:nvPr/>
        </p:nvSpPr>
        <p:spPr>
          <a:xfrm>
            <a:off x="9046814" y="411387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AD4B62B-37CE-8B88-BD4E-DAE892F8F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0850"/>
              </p:ext>
            </p:extLst>
          </p:nvPr>
        </p:nvGraphicFramePr>
        <p:xfrm>
          <a:off x="1403876" y="189434"/>
          <a:ext cx="4060820" cy="21533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2164">
                  <a:extLst>
                    <a:ext uri="{9D8B030D-6E8A-4147-A177-3AD203B41FA5}">
                      <a16:colId xmlns:a16="http://schemas.microsoft.com/office/drawing/2014/main" val="3732793636"/>
                    </a:ext>
                  </a:extLst>
                </a:gridCol>
                <a:gridCol w="812164">
                  <a:extLst>
                    <a:ext uri="{9D8B030D-6E8A-4147-A177-3AD203B41FA5}">
                      <a16:colId xmlns:a16="http://schemas.microsoft.com/office/drawing/2014/main" val="378833120"/>
                    </a:ext>
                  </a:extLst>
                </a:gridCol>
                <a:gridCol w="812164">
                  <a:extLst>
                    <a:ext uri="{9D8B030D-6E8A-4147-A177-3AD203B41FA5}">
                      <a16:colId xmlns:a16="http://schemas.microsoft.com/office/drawing/2014/main" val="3389078522"/>
                    </a:ext>
                  </a:extLst>
                </a:gridCol>
                <a:gridCol w="812164">
                  <a:extLst>
                    <a:ext uri="{9D8B030D-6E8A-4147-A177-3AD203B41FA5}">
                      <a16:colId xmlns:a16="http://schemas.microsoft.com/office/drawing/2014/main" val="2579209185"/>
                    </a:ext>
                  </a:extLst>
                </a:gridCol>
                <a:gridCol w="812164">
                  <a:extLst>
                    <a:ext uri="{9D8B030D-6E8A-4147-A177-3AD203B41FA5}">
                      <a16:colId xmlns:a16="http://schemas.microsoft.com/office/drawing/2014/main" val="1701808861"/>
                    </a:ext>
                  </a:extLst>
                </a:gridCol>
              </a:tblGrid>
              <a:tr h="461299"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Rating</a:t>
                      </a:r>
                    </a:p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Name</a:t>
                      </a:r>
                    </a:p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Members</a:t>
                      </a:r>
                    </a:p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Episodes</a:t>
                      </a:r>
                    </a:p>
                    <a:p>
                      <a:pPr algn="ctr"/>
                      <a:r>
                        <a:rPr lang="es-CL" sz="1200" b="1" dirty="0">
                          <a:latin typeface="Candara" panose="020E0502030303020204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5715"/>
                  </a:ext>
                </a:extLst>
              </a:tr>
              <a:tr h="280075">
                <a:tc>
                  <a:txBody>
                    <a:bodyPr/>
                    <a:lstStyle/>
                    <a:p>
                      <a:pPr algn="ctr"/>
                      <a:r>
                        <a:rPr lang="es-CL" sz="1200" b="1" i="0" dirty="0">
                          <a:latin typeface="Candara" panose="020E0502030303020204" pitchFamily="34" charset="0"/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sz="120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sz="120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63556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6,90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3671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43774,97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35,01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0593042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Special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6,52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1671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7691,87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2,56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1238044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OVA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6,38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6013,90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2,41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166544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Movie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6,32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10392,40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1,10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882362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4150,25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6,48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7500202"/>
                  </a:ext>
                </a:extLst>
              </a:tr>
              <a:tr h="235336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Music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1311,84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1,13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3083166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D2F6346-F296-3E55-B77B-90DAD0012C68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bg1"/>
                </a:solidFill>
                <a:latin typeface="Candara" panose="020E0502030303020204" pitchFamily="34" charset="0"/>
              </a:rPr>
              <a:t>Preprocesamiento</a:t>
            </a:r>
            <a:endParaRPr lang="es-CL" sz="2000" dirty="0">
              <a:solidFill>
                <a:schemeClr val="bg1"/>
              </a:solidFill>
            </a:endParaRPr>
          </a:p>
        </p:txBody>
      </p:sp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1208EAC-1FEA-B674-37D8-4439BD684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76" y="2548507"/>
            <a:ext cx="7751670" cy="42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BC9218EC-3A4D-E524-3A02-13AA36FB6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5F4CDC-6F25-FA05-9F26-5D749EE24915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A271BF-0913-658B-EF51-342FF422CAF4}"/>
              </a:ext>
            </a:extLst>
          </p:cNvPr>
          <p:cNvSpPr/>
          <p:nvPr/>
        </p:nvSpPr>
        <p:spPr>
          <a:xfrm>
            <a:off x="4547034" y="490595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626535-7BE4-C93D-096D-1138644C87DD}"/>
              </a:ext>
            </a:extLst>
          </p:cNvPr>
          <p:cNvSpPr/>
          <p:nvPr/>
        </p:nvSpPr>
        <p:spPr>
          <a:xfrm>
            <a:off x="2350790" y="41858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215BC38C-5E62-EFAE-1668-9F450B515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7471" r="9538" b="5107"/>
          <a:stretch/>
        </p:blipFill>
        <p:spPr>
          <a:xfrm>
            <a:off x="1054647" y="837507"/>
            <a:ext cx="9973108" cy="532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12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07765" y="278251"/>
            <a:ext cx="6856910" cy="6287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053838D-EBBE-38E3-63A8-561398619A3D}"/>
              </a:ext>
            </a:extLst>
          </p:cNvPr>
          <p:cNvSpPr/>
          <p:nvPr/>
        </p:nvSpPr>
        <p:spPr>
          <a:xfrm>
            <a:off x="6779282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7019FE-6BCD-0466-2603-04C3881037F5}"/>
              </a:ext>
            </a:extLst>
          </p:cNvPr>
          <p:cNvSpPr/>
          <p:nvPr/>
        </p:nvSpPr>
        <p:spPr>
          <a:xfrm>
            <a:off x="9046814" y="411387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Google Shape;184;g2537d6b9158_5_641" descr="Tabla, Calendario">
            <a:extLst>
              <a:ext uri="{FF2B5EF4-FFF2-40B4-BE49-F238E27FC236}">
                <a16:creationId xmlns:a16="http://schemas.microsoft.com/office/drawing/2014/main" id="{DABD95FF-7D40-702A-2FB3-E38591514E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3350"/>
          <a:stretch/>
        </p:blipFill>
        <p:spPr>
          <a:xfrm>
            <a:off x="3278501" y="902575"/>
            <a:ext cx="5249422" cy="534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F5C1DBF-F40E-7C8A-3205-70A22240C8F1}"/>
              </a:ext>
            </a:extLst>
          </p:cNvPr>
          <p:cNvSpPr/>
          <p:nvPr/>
        </p:nvSpPr>
        <p:spPr>
          <a:xfrm>
            <a:off x="3924436" y="1779578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B537822-78AC-5017-FBD2-4839E1783729}"/>
              </a:ext>
            </a:extLst>
          </p:cNvPr>
          <p:cNvSpPr/>
          <p:nvPr/>
        </p:nvSpPr>
        <p:spPr>
          <a:xfrm>
            <a:off x="5948961" y="5157986"/>
            <a:ext cx="237626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E10E4D-C51B-D767-DB87-977D5D902D03}"/>
              </a:ext>
            </a:extLst>
          </p:cNvPr>
          <p:cNvSpPr/>
          <p:nvPr/>
        </p:nvSpPr>
        <p:spPr>
          <a:xfrm>
            <a:off x="5706827" y="6072907"/>
            <a:ext cx="196385" cy="172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EF0CCF-C5AF-4756-1619-EA7FAB3A3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714"/>
          <a:stretch/>
        </p:blipFill>
        <p:spPr>
          <a:xfrm>
            <a:off x="593347" y="2305995"/>
            <a:ext cx="2368939" cy="2520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9D7D18-E9F3-6060-F805-B7A39433D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52" t="14286" r="47290"/>
          <a:stretch/>
        </p:blipFill>
        <p:spPr>
          <a:xfrm>
            <a:off x="583920" y="2927443"/>
            <a:ext cx="2417050" cy="21602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209E637-615D-2E57-CB40-55951C498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95"/>
          <a:stretch/>
        </p:blipFill>
        <p:spPr>
          <a:xfrm>
            <a:off x="500708" y="3969855"/>
            <a:ext cx="1414604" cy="2520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32F31D6-3B19-DAE3-28B6-36BD55A2F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0" r="18158"/>
          <a:stretch/>
        </p:blipFill>
        <p:spPr>
          <a:xfrm>
            <a:off x="494864" y="3429795"/>
            <a:ext cx="2529328" cy="25202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37C1380-664C-E20E-90A4-D6DAB75FA3FA}"/>
              </a:ext>
            </a:extLst>
          </p:cNvPr>
          <p:cNvSpPr/>
          <p:nvPr/>
        </p:nvSpPr>
        <p:spPr>
          <a:xfrm>
            <a:off x="7824102" y="917688"/>
            <a:ext cx="648072" cy="8559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4930C4-85A1-ED7D-212C-E659D536B1AE}"/>
              </a:ext>
            </a:extLst>
          </p:cNvPr>
          <p:cNvSpPr/>
          <p:nvPr/>
        </p:nvSpPr>
        <p:spPr>
          <a:xfrm>
            <a:off x="3923416" y="917688"/>
            <a:ext cx="3900686" cy="8559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D8C3E6B-9332-ACDB-7B56-1BEF5428CE54}"/>
              </a:ext>
            </a:extLst>
          </p:cNvPr>
          <p:cNvSpPr/>
          <p:nvPr/>
        </p:nvSpPr>
        <p:spPr>
          <a:xfrm>
            <a:off x="3924436" y="2497916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3948A23-FA61-32E5-6522-8E529EDCC566}"/>
              </a:ext>
            </a:extLst>
          </p:cNvPr>
          <p:cNvSpPr/>
          <p:nvPr/>
        </p:nvSpPr>
        <p:spPr>
          <a:xfrm>
            <a:off x="7824102" y="2493690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374D61-B735-409C-43A0-7AA71F89E68C}"/>
              </a:ext>
            </a:extLst>
          </p:cNvPr>
          <p:cNvSpPr/>
          <p:nvPr/>
        </p:nvSpPr>
        <p:spPr>
          <a:xfrm>
            <a:off x="7821734" y="3220415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D6A0967-A21C-BCE1-7FA3-1B889818FB63}"/>
              </a:ext>
            </a:extLst>
          </p:cNvPr>
          <p:cNvSpPr/>
          <p:nvPr/>
        </p:nvSpPr>
        <p:spPr>
          <a:xfrm>
            <a:off x="3942782" y="3925383"/>
            <a:ext cx="4527023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02C4A61-CECA-8C6B-9FF6-D6668E978ED2}"/>
              </a:ext>
            </a:extLst>
          </p:cNvPr>
          <p:cNvSpPr/>
          <p:nvPr/>
        </p:nvSpPr>
        <p:spPr>
          <a:xfrm>
            <a:off x="3941205" y="4648364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4A3AA7-0BDB-C143-06EE-51C9CD8CB268}"/>
              </a:ext>
            </a:extLst>
          </p:cNvPr>
          <p:cNvSpPr/>
          <p:nvPr/>
        </p:nvSpPr>
        <p:spPr>
          <a:xfrm>
            <a:off x="3941205" y="5363144"/>
            <a:ext cx="648072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B54E89B-77FC-02CE-E288-431E0ABA05DF}"/>
              </a:ext>
            </a:extLst>
          </p:cNvPr>
          <p:cNvSpPr/>
          <p:nvPr/>
        </p:nvSpPr>
        <p:spPr>
          <a:xfrm>
            <a:off x="4614913" y="5367939"/>
            <a:ext cx="1192221" cy="7049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10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053838D-EBBE-38E3-63A8-561398619A3D}"/>
              </a:ext>
            </a:extLst>
          </p:cNvPr>
          <p:cNvSpPr/>
          <p:nvPr/>
        </p:nvSpPr>
        <p:spPr>
          <a:xfrm>
            <a:off x="6779282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7019FE-6BCD-0466-2603-04C3881037F5}"/>
              </a:ext>
            </a:extLst>
          </p:cNvPr>
          <p:cNvSpPr/>
          <p:nvPr/>
        </p:nvSpPr>
        <p:spPr>
          <a:xfrm>
            <a:off x="9046814" y="411387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FD6866C-6597-4C33-39DA-3A59885D59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39289" r="60634" b="24235"/>
          <a:stretch/>
        </p:blipFill>
        <p:spPr>
          <a:xfrm>
            <a:off x="3404094" y="257505"/>
            <a:ext cx="3961709" cy="3636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2468A6A-B8AB-E23E-CEA0-79110DFE33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" t="3963" r="485" b="4485"/>
          <a:stretch/>
        </p:blipFill>
        <p:spPr>
          <a:xfrm>
            <a:off x="1554645" y="3969855"/>
            <a:ext cx="1013589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2D9ED15-957F-C478-E7CD-AAD09D7595FE}"/>
              </a:ext>
            </a:extLst>
          </p:cNvPr>
          <p:cNvSpPr txBox="1"/>
          <p:nvPr/>
        </p:nvSpPr>
        <p:spPr>
          <a:xfrm>
            <a:off x="961765" y="1737153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Género vs Rating</a:t>
            </a:r>
            <a:endParaRPr lang="es-CL" sz="1600" dirty="0">
              <a:solidFill>
                <a:schemeClr val="accent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6D3A2C9-99FD-9E51-B1C1-55DDAF20A58F}"/>
              </a:ext>
            </a:extLst>
          </p:cNvPr>
          <p:cNvSpPr txBox="1"/>
          <p:nvPr/>
        </p:nvSpPr>
        <p:spPr>
          <a:xfrm>
            <a:off x="191449" y="4973610"/>
            <a:ext cx="1363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Distribución Géneros</a:t>
            </a:r>
            <a:endParaRPr lang="es-CL" sz="1600" dirty="0">
              <a:solidFill>
                <a:schemeClr val="accent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3216553-2A8D-CCA4-3C3A-420880746D54}"/>
              </a:ext>
            </a:extLst>
          </p:cNvPr>
          <p:cNvSpPr/>
          <p:nvPr/>
        </p:nvSpPr>
        <p:spPr>
          <a:xfrm>
            <a:off x="4907074" y="423566"/>
            <a:ext cx="1548172" cy="1299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s-CL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587F29D-CFE3-CE0A-1B11-5BEAFA119D6C}"/>
              </a:ext>
            </a:extLst>
          </p:cNvPr>
          <p:cNvSpPr/>
          <p:nvPr/>
        </p:nvSpPr>
        <p:spPr>
          <a:xfrm rot="18942159">
            <a:off x="2163704" y="6387168"/>
            <a:ext cx="391891" cy="1673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s-CL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1F62DD9-DA01-563F-29BB-5343F891AD9D}"/>
              </a:ext>
            </a:extLst>
          </p:cNvPr>
          <p:cNvSpPr/>
          <p:nvPr/>
        </p:nvSpPr>
        <p:spPr>
          <a:xfrm rot="18942159">
            <a:off x="4252512" y="6375468"/>
            <a:ext cx="391891" cy="1409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s-CL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E138D0-5D8D-0AB5-D039-D3FB289DA706}"/>
              </a:ext>
            </a:extLst>
          </p:cNvPr>
          <p:cNvSpPr/>
          <p:nvPr/>
        </p:nvSpPr>
        <p:spPr>
          <a:xfrm>
            <a:off x="4900872" y="1211588"/>
            <a:ext cx="1548172" cy="12997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endParaRPr lang="es-CL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EF4648D-03A3-A92C-293E-A2BA66346139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6960746" y="9815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8939522" y="18816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4A333BE-DDA4-08AC-554A-9D68D1419EF5}"/>
              </a:ext>
            </a:extLst>
          </p:cNvPr>
          <p:cNvSpPr/>
          <p:nvPr/>
        </p:nvSpPr>
        <p:spPr>
          <a:xfrm>
            <a:off x="6996750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48DA295-B7EC-2E4E-DC43-0CB54A38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71" y="562769"/>
            <a:ext cx="6700206" cy="573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780A881-AC4F-2E18-38EF-9FAC57FD7224}"/>
              </a:ext>
            </a:extLst>
          </p:cNvPr>
          <p:cNvSpPr/>
          <p:nvPr/>
        </p:nvSpPr>
        <p:spPr>
          <a:xfrm>
            <a:off x="3415512" y="5843865"/>
            <a:ext cx="2041541" cy="27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F8C8415-3560-F014-B2C5-AB2B95F47BF9}"/>
              </a:ext>
            </a:extLst>
          </p:cNvPr>
          <p:cNvSpPr/>
          <p:nvPr/>
        </p:nvSpPr>
        <p:spPr>
          <a:xfrm>
            <a:off x="3262202" y="5585929"/>
            <a:ext cx="494188" cy="15425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BB1CB7C-73B6-95EF-5E55-9B69E88C97D8}"/>
              </a:ext>
            </a:extLst>
          </p:cNvPr>
          <p:cNvSpPr/>
          <p:nvPr/>
        </p:nvSpPr>
        <p:spPr>
          <a:xfrm>
            <a:off x="4785003" y="5575296"/>
            <a:ext cx="494188" cy="1696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65494F4-4BDA-A65A-F47E-2AA9BDA33DE9}"/>
              </a:ext>
            </a:extLst>
          </p:cNvPr>
          <p:cNvSpPr/>
          <p:nvPr/>
        </p:nvSpPr>
        <p:spPr>
          <a:xfrm>
            <a:off x="3366389" y="2476032"/>
            <a:ext cx="1059339" cy="15425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2610EB5-084B-DE6E-CC73-4E506EB1E433}"/>
              </a:ext>
            </a:extLst>
          </p:cNvPr>
          <p:cNvSpPr txBox="1"/>
          <p:nvPr/>
        </p:nvSpPr>
        <p:spPr>
          <a:xfrm>
            <a:off x="766614" y="3014295"/>
            <a:ext cx="133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Heatmap Rating Promedio</a:t>
            </a:r>
            <a:endParaRPr lang="es-CL" sz="1600" dirty="0">
              <a:solidFill>
                <a:schemeClr val="accent1"/>
              </a:solidFill>
            </a:endParaRPr>
          </a:p>
        </p:txBody>
      </p:sp>
      <p:sp>
        <p:nvSpPr>
          <p:cNvPr id="22" name="半闭框 17">
            <a:extLst>
              <a:ext uri="{FF2B5EF4-FFF2-40B4-BE49-F238E27FC236}">
                <a16:creationId xmlns:a16="http://schemas.microsoft.com/office/drawing/2014/main" id="{1E1EE1B5-7F97-CF17-5703-9162492F7054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2087390" y="3196460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9B4DE8D-BF10-E87A-DCF5-483924DAEF59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BC9218EC-3A4D-E524-3A02-13AA36FB6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A271BF-0913-658B-EF51-342FF422CAF4}"/>
              </a:ext>
            </a:extLst>
          </p:cNvPr>
          <p:cNvSpPr/>
          <p:nvPr/>
        </p:nvSpPr>
        <p:spPr>
          <a:xfrm>
            <a:off x="4547034" y="490595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626535-7BE4-C93D-096D-1138644C87DD}"/>
              </a:ext>
            </a:extLst>
          </p:cNvPr>
          <p:cNvSpPr/>
          <p:nvPr/>
        </p:nvSpPr>
        <p:spPr>
          <a:xfrm>
            <a:off x="2350790" y="41858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5E484E-C302-BF9E-9FDB-3CA258FFE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86"/>
          <a:stretch/>
        </p:blipFill>
        <p:spPr>
          <a:xfrm>
            <a:off x="3934966" y="1053530"/>
            <a:ext cx="7158210" cy="5436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9232FFF-900E-9E5F-3C5C-996CAF0D7040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9E175C-0198-6DE7-8F4B-199AC6179F24}"/>
              </a:ext>
            </a:extLst>
          </p:cNvPr>
          <p:cNvSpPr txBox="1"/>
          <p:nvPr/>
        </p:nvSpPr>
        <p:spPr>
          <a:xfrm>
            <a:off x="1370561" y="3602554"/>
            <a:ext cx="133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Dispersiones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C460B8-7F2F-E3FE-793B-E68CBA941EF2}"/>
              </a:ext>
            </a:extLst>
          </p:cNvPr>
          <p:cNvSpPr txBox="1"/>
          <p:nvPr/>
        </p:nvSpPr>
        <p:spPr>
          <a:xfrm>
            <a:off x="5460479" y="3850792"/>
            <a:ext cx="115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Members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 x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Rating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(Episodes)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07C921B-D309-ABDE-604B-F740BB71EE37}"/>
              </a:ext>
            </a:extLst>
          </p:cNvPr>
          <p:cNvSpPr txBox="1"/>
          <p:nvPr/>
        </p:nvSpPr>
        <p:spPr>
          <a:xfrm>
            <a:off x="9071409" y="3866241"/>
            <a:ext cx="115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Episodes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 x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Rating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(Members)</a:t>
            </a:r>
          </a:p>
        </p:txBody>
      </p:sp>
      <p:sp>
        <p:nvSpPr>
          <p:cNvPr id="3" name="半闭框 17">
            <a:extLst>
              <a:ext uri="{FF2B5EF4-FFF2-40B4-BE49-F238E27FC236}">
                <a16:creationId xmlns:a16="http://schemas.microsoft.com/office/drawing/2014/main" id="{160CC811-8CA8-1047-9221-BE31B86AF7E4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2831539" y="3538498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1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0">
            <a:extLst>
              <a:ext uri="{FF2B5EF4-FFF2-40B4-BE49-F238E27FC236}">
                <a16:creationId xmlns:a16="http://schemas.microsoft.com/office/drawing/2014/main" id="{3FCB9B61-C462-48E0-36CF-DE6F469F0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673D29-60B9-5222-01F7-1C8921A0F7C8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D75598C0-F2E2-48CE-AB3A-94782ACA6CD5}"/>
              </a:ext>
            </a:extLst>
          </p:cNvPr>
          <p:cNvSpPr/>
          <p:nvPr/>
        </p:nvSpPr>
        <p:spPr>
          <a:xfrm>
            <a:off x="5347689" y="94300"/>
            <a:ext cx="2743688" cy="2989142"/>
          </a:xfrm>
          <a:custGeom>
            <a:avLst/>
            <a:gdLst>
              <a:gd name="connsiteX0" fmla="*/ 106813 w 2743688"/>
              <a:gd name="connsiteY0" fmla="*/ 277840 h 2989142"/>
              <a:gd name="connsiteX1" fmla="*/ 159976 w 2743688"/>
              <a:gd name="connsiteY1" fmla="*/ 182147 h 2989142"/>
              <a:gd name="connsiteX2" fmla="*/ 181241 w 2743688"/>
              <a:gd name="connsiteY2" fmla="*/ 139616 h 2989142"/>
              <a:gd name="connsiteX3" fmla="*/ 287567 w 2743688"/>
              <a:gd name="connsiteY3" fmla="*/ 54556 h 2989142"/>
              <a:gd name="connsiteX4" fmla="*/ 319464 w 2743688"/>
              <a:gd name="connsiteY4" fmla="*/ 22658 h 2989142"/>
              <a:gd name="connsiteX5" fmla="*/ 457688 w 2743688"/>
              <a:gd name="connsiteY5" fmla="*/ 12026 h 2989142"/>
              <a:gd name="connsiteX6" fmla="*/ 478953 w 2743688"/>
              <a:gd name="connsiteY6" fmla="*/ 54556 h 2989142"/>
              <a:gd name="connsiteX7" fmla="*/ 500218 w 2743688"/>
              <a:gd name="connsiteY7" fmla="*/ 160881 h 2989142"/>
              <a:gd name="connsiteX8" fmla="*/ 521483 w 2743688"/>
              <a:gd name="connsiteY8" fmla="*/ 203412 h 2989142"/>
              <a:gd name="connsiteX9" fmla="*/ 532116 w 2743688"/>
              <a:gd name="connsiteY9" fmla="*/ 245942 h 2989142"/>
              <a:gd name="connsiteX10" fmla="*/ 606544 w 2743688"/>
              <a:gd name="connsiteY10" fmla="*/ 394798 h 2989142"/>
              <a:gd name="connsiteX11" fmla="*/ 702237 w 2743688"/>
              <a:gd name="connsiteY11" fmla="*/ 501123 h 2989142"/>
              <a:gd name="connsiteX12" fmla="*/ 776664 w 2743688"/>
              <a:gd name="connsiteY12" fmla="*/ 564919 h 2989142"/>
              <a:gd name="connsiteX13" fmla="*/ 936153 w 2743688"/>
              <a:gd name="connsiteY13" fmla="*/ 639347 h 2989142"/>
              <a:gd name="connsiteX14" fmla="*/ 978683 w 2743688"/>
              <a:gd name="connsiteY14" fmla="*/ 660612 h 2989142"/>
              <a:gd name="connsiteX15" fmla="*/ 1031846 w 2743688"/>
              <a:gd name="connsiteY15" fmla="*/ 671244 h 2989142"/>
              <a:gd name="connsiteX16" fmla="*/ 1095641 w 2743688"/>
              <a:gd name="connsiteY16" fmla="*/ 692509 h 2989142"/>
              <a:gd name="connsiteX17" fmla="*/ 1170069 w 2743688"/>
              <a:gd name="connsiteY17" fmla="*/ 703142 h 2989142"/>
              <a:gd name="connsiteX18" fmla="*/ 1329558 w 2743688"/>
              <a:gd name="connsiteY18" fmla="*/ 745672 h 2989142"/>
              <a:gd name="connsiteX19" fmla="*/ 1393353 w 2743688"/>
              <a:gd name="connsiteY19" fmla="*/ 756305 h 2989142"/>
              <a:gd name="connsiteX20" fmla="*/ 1446516 w 2743688"/>
              <a:gd name="connsiteY20" fmla="*/ 777570 h 2989142"/>
              <a:gd name="connsiteX21" fmla="*/ 1606004 w 2743688"/>
              <a:gd name="connsiteY21" fmla="*/ 809467 h 2989142"/>
              <a:gd name="connsiteX22" fmla="*/ 1808023 w 2743688"/>
              <a:gd name="connsiteY22" fmla="*/ 873263 h 2989142"/>
              <a:gd name="connsiteX23" fmla="*/ 2063204 w 2743688"/>
              <a:gd name="connsiteY23" fmla="*/ 947691 h 2989142"/>
              <a:gd name="connsiteX24" fmla="*/ 2158897 w 2743688"/>
              <a:gd name="connsiteY24" fmla="*/ 979588 h 2989142"/>
              <a:gd name="connsiteX25" fmla="*/ 2254590 w 2743688"/>
              <a:gd name="connsiteY25" fmla="*/ 1022119 h 2989142"/>
              <a:gd name="connsiteX26" fmla="*/ 2435344 w 2743688"/>
              <a:gd name="connsiteY26" fmla="*/ 1096547 h 2989142"/>
              <a:gd name="connsiteX27" fmla="*/ 2541669 w 2743688"/>
              <a:gd name="connsiteY27" fmla="*/ 1181607 h 2989142"/>
              <a:gd name="connsiteX28" fmla="*/ 2626730 w 2743688"/>
              <a:gd name="connsiteY28" fmla="*/ 1256035 h 2989142"/>
              <a:gd name="connsiteX29" fmla="*/ 2690525 w 2743688"/>
              <a:gd name="connsiteY29" fmla="*/ 1351728 h 2989142"/>
              <a:gd name="connsiteX30" fmla="*/ 2722423 w 2743688"/>
              <a:gd name="connsiteY30" fmla="*/ 1383626 h 2989142"/>
              <a:gd name="connsiteX31" fmla="*/ 2733055 w 2743688"/>
              <a:gd name="connsiteY31" fmla="*/ 1426156 h 2989142"/>
              <a:gd name="connsiteX32" fmla="*/ 2743688 w 2743688"/>
              <a:gd name="connsiteY32" fmla="*/ 1458053 h 2989142"/>
              <a:gd name="connsiteX33" fmla="*/ 2733055 w 2743688"/>
              <a:gd name="connsiteY33" fmla="*/ 1585644 h 2989142"/>
              <a:gd name="connsiteX34" fmla="*/ 2658627 w 2743688"/>
              <a:gd name="connsiteY34" fmla="*/ 1670705 h 2989142"/>
              <a:gd name="connsiteX35" fmla="*/ 2626730 w 2743688"/>
              <a:gd name="connsiteY35" fmla="*/ 1723867 h 2989142"/>
              <a:gd name="connsiteX36" fmla="*/ 2531037 w 2743688"/>
              <a:gd name="connsiteY36" fmla="*/ 1872723 h 2989142"/>
              <a:gd name="connsiteX37" fmla="*/ 2477874 w 2743688"/>
              <a:gd name="connsiteY37" fmla="*/ 1947151 h 2989142"/>
              <a:gd name="connsiteX38" fmla="*/ 2424711 w 2743688"/>
              <a:gd name="connsiteY38" fmla="*/ 2042844 h 2989142"/>
              <a:gd name="connsiteX39" fmla="*/ 2371548 w 2743688"/>
              <a:gd name="connsiteY39" fmla="*/ 2106640 h 2989142"/>
              <a:gd name="connsiteX40" fmla="*/ 2339651 w 2743688"/>
              <a:gd name="connsiteY40" fmla="*/ 2170435 h 2989142"/>
              <a:gd name="connsiteX41" fmla="*/ 2286488 w 2743688"/>
              <a:gd name="connsiteY41" fmla="*/ 2234230 h 2989142"/>
              <a:gd name="connsiteX42" fmla="*/ 2201427 w 2743688"/>
              <a:gd name="connsiteY42" fmla="*/ 2414984 h 2989142"/>
              <a:gd name="connsiteX43" fmla="*/ 2148264 w 2743688"/>
              <a:gd name="connsiteY43" fmla="*/ 2478779 h 2989142"/>
              <a:gd name="connsiteX44" fmla="*/ 2020674 w 2743688"/>
              <a:gd name="connsiteY44" fmla="*/ 2638267 h 2989142"/>
              <a:gd name="connsiteX45" fmla="*/ 1914348 w 2743688"/>
              <a:gd name="connsiteY45" fmla="*/ 2723328 h 2989142"/>
              <a:gd name="connsiteX46" fmla="*/ 1861185 w 2743688"/>
              <a:gd name="connsiteY46" fmla="*/ 2776491 h 2989142"/>
              <a:gd name="connsiteX47" fmla="*/ 1808023 w 2743688"/>
              <a:gd name="connsiteY47" fmla="*/ 2808388 h 2989142"/>
              <a:gd name="connsiteX48" fmla="*/ 1744227 w 2743688"/>
              <a:gd name="connsiteY48" fmla="*/ 2850919 h 2989142"/>
              <a:gd name="connsiteX49" fmla="*/ 1701697 w 2743688"/>
              <a:gd name="connsiteY49" fmla="*/ 2872184 h 2989142"/>
              <a:gd name="connsiteX50" fmla="*/ 1659167 w 2743688"/>
              <a:gd name="connsiteY50" fmla="*/ 2914714 h 2989142"/>
              <a:gd name="connsiteX51" fmla="*/ 1595371 w 2743688"/>
              <a:gd name="connsiteY51" fmla="*/ 2946612 h 2989142"/>
              <a:gd name="connsiteX52" fmla="*/ 1489046 w 2743688"/>
              <a:gd name="connsiteY52" fmla="*/ 2989142 h 2989142"/>
              <a:gd name="connsiteX53" fmla="*/ 1223232 w 2743688"/>
              <a:gd name="connsiteY53" fmla="*/ 2946612 h 2989142"/>
              <a:gd name="connsiteX54" fmla="*/ 1159437 w 2743688"/>
              <a:gd name="connsiteY54" fmla="*/ 2914714 h 2989142"/>
              <a:gd name="connsiteX55" fmla="*/ 1063744 w 2743688"/>
              <a:gd name="connsiteY55" fmla="*/ 2872184 h 2989142"/>
              <a:gd name="connsiteX56" fmla="*/ 978683 w 2743688"/>
              <a:gd name="connsiteY56" fmla="*/ 2797756 h 2989142"/>
              <a:gd name="connsiteX57" fmla="*/ 797930 w 2743688"/>
              <a:gd name="connsiteY57" fmla="*/ 2659533 h 2989142"/>
              <a:gd name="connsiteX58" fmla="*/ 638441 w 2743688"/>
              <a:gd name="connsiteY58" fmla="*/ 2478779 h 2989142"/>
              <a:gd name="connsiteX59" fmla="*/ 553381 w 2743688"/>
              <a:gd name="connsiteY59" fmla="*/ 2383086 h 2989142"/>
              <a:gd name="connsiteX60" fmla="*/ 489585 w 2743688"/>
              <a:gd name="connsiteY60" fmla="*/ 2276760 h 2989142"/>
              <a:gd name="connsiteX61" fmla="*/ 361995 w 2743688"/>
              <a:gd name="connsiteY61" fmla="*/ 2021579 h 2989142"/>
              <a:gd name="connsiteX62" fmla="*/ 298199 w 2743688"/>
              <a:gd name="connsiteY62" fmla="*/ 1862091 h 2989142"/>
              <a:gd name="connsiteX63" fmla="*/ 213139 w 2743688"/>
              <a:gd name="connsiteY63" fmla="*/ 1596277 h 2989142"/>
              <a:gd name="connsiteX64" fmla="*/ 170609 w 2743688"/>
              <a:gd name="connsiteY64" fmla="*/ 1458053 h 2989142"/>
              <a:gd name="connsiteX65" fmla="*/ 117446 w 2743688"/>
              <a:gd name="connsiteY65" fmla="*/ 1319830 h 2989142"/>
              <a:gd name="connsiteX66" fmla="*/ 32385 w 2743688"/>
              <a:gd name="connsiteY66" fmla="*/ 1043384 h 2989142"/>
              <a:gd name="connsiteX67" fmla="*/ 21753 w 2743688"/>
              <a:gd name="connsiteY67" fmla="*/ 937058 h 2989142"/>
              <a:gd name="connsiteX68" fmla="*/ 488 w 2743688"/>
              <a:gd name="connsiteY68" fmla="*/ 841365 h 2989142"/>
              <a:gd name="connsiteX69" fmla="*/ 11120 w 2743688"/>
              <a:gd name="connsiteY69" fmla="*/ 575551 h 2989142"/>
              <a:gd name="connsiteX70" fmla="*/ 21753 w 2743688"/>
              <a:gd name="connsiteY70" fmla="*/ 447960 h 2989142"/>
              <a:gd name="connsiteX71" fmla="*/ 43018 w 2743688"/>
              <a:gd name="connsiteY71" fmla="*/ 405430 h 2989142"/>
              <a:gd name="connsiteX72" fmla="*/ 53651 w 2743688"/>
              <a:gd name="connsiteY72" fmla="*/ 373533 h 2989142"/>
              <a:gd name="connsiteX73" fmla="*/ 85548 w 2743688"/>
              <a:gd name="connsiteY73" fmla="*/ 331002 h 2989142"/>
              <a:gd name="connsiteX74" fmla="*/ 106813 w 2743688"/>
              <a:gd name="connsiteY74" fmla="*/ 277840 h 29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743688" h="2989142">
                <a:moveTo>
                  <a:pt x="106813" y="277840"/>
                </a:moveTo>
                <a:cubicBezTo>
                  <a:pt x="119218" y="253031"/>
                  <a:pt x="103781" y="272059"/>
                  <a:pt x="159976" y="182147"/>
                </a:cubicBezTo>
                <a:cubicBezTo>
                  <a:pt x="168377" y="168706"/>
                  <a:pt x="171339" y="151993"/>
                  <a:pt x="181241" y="139616"/>
                </a:cubicBezTo>
                <a:cubicBezTo>
                  <a:pt x="231242" y="77115"/>
                  <a:pt x="231316" y="82682"/>
                  <a:pt x="287567" y="54556"/>
                </a:cubicBezTo>
                <a:cubicBezTo>
                  <a:pt x="298199" y="43923"/>
                  <a:pt x="307228" y="31398"/>
                  <a:pt x="319464" y="22658"/>
                </a:cubicBezTo>
                <a:cubicBezTo>
                  <a:pt x="372206" y="-15015"/>
                  <a:pt x="383691" y="3804"/>
                  <a:pt x="457688" y="12026"/>
                </a:cubicBezTo>
                <a:cubicBezTo>
                  <a:pt x="464776" y="26203"/>
                  <a:pt x="473388" y="39715"/>
                  <a:pt x="478953" y="54556"/>
                </a:cubicBezTo>
                <a:cubicBezTo>
                  <a:pt x="498429" y="106494"/>
                  <a:pt x="481848" y="99648"/>
                  <a:pt x="500218" y="160881"/>
                </a:cubicBezTo>
                <a:cubicBezTo>
                  <a:pt x="504773" y="176063"/>
                  <a:pt x="515918" y="188571"/>
                  <a:pt x="521483" y="203412"/>
                </a:cubicBezTo>
                <a:cubicBezTo>
                  <a:pt x="526614" y="217095"/>
                  <a:pt x="527495" y="232079"/>
                  <a:pt x="532116" y="245942"/>
                </a:cubicBezTo>
                <a:cubicBezTo>
                  <a:pt x="549229" y="297281"/>
                  <a:pt x="576601" y="349884"/>
                  <a:pt x="606544" y="394798"/>
                </a:cubicBezTo>
                <a:cubicBezTo>
                  <a:pt x="639841" y="444744"/>
                  <a:pt x="654157" y="453043"/>
                  <a:pt x="702237" y="501123"/>
                </a:cubicBezTo>
                <a:cubicBezTo>
                  <a:pt x="727377" y="526263"/>
                  <a:pt x="744836" y="546732"/>
                  <a:pt x="776664" y="564919"/>
                </a:cubicBezTo>
                <a:cubicBezTo>
                  <a:pt x="895999" y="633110"/>
                  <a:pt x="848156" y="600237"/>
                  <a:pt x="936153" y="639347"/>
                </a:cubicBezTo>
                <a:cubicBezTo>
                  <a:pt x="950637" y="645784"/>
                  <a:pt x="963646" y="655600"/>
                  <a:pt x="978683" y="660612"/>
                </a:cubicBezTo>
                <a:cubicBezTo>
                  <a:pt x="995828" y="666327"/>
                  <a:pt x="1014411" y="666489"/>
                  <a:pt x="1031846" y="671244"/>
                </a:cubicBezTo>
                <a:cubicBezTo>
                  <a:pt x="1053471" y="677142"/>
                  <a:pt x="1073800" y="687469"/>
                  <a:pt x="1095641" y="692509"/>
                </a:cubicBezTo>
                <a:cubicBezTo>
                  <a:pt x="1120060" y="698144"/>
                  <a:pt x="1145494" y="698227"/>
                  <a:pt x="1170069" y="703142"/>
                </a:cubicBezTo>
                <a:cubicBezTo>
                  <a:pt x="1308643" y="730857"/>
                  <a:pt x="1201883" y="716208"/>
                  <a:pt x="1329558" y="745672"/>
                </a:cubicBezTo>
                <a:cubicBezTo>
                  <a:pt x="1350564" y="750520"/>
                  <a:pt x="1372088" y="752761"/>
                  <a:pt x="1393353" y="756305"/>
                </a:cubicBezTo>
                <a:cubicBezTo>
                  <a:pt x="1411074" y="763393"/>
                  <a:pt x="1428000" y="772941"/>
                  <a:pt x="1446516" y="777570"/>
                </a:cubicBezTo>
                <a:cubicBezTo>
                  <a:pt x="1707079" y="842709"/>
                  <a:pt x="1313304" y="723378"/>
                  <a:pt x="1606004" y="809467"/>
                </a:cubicBezTo>
                <a:cubicBezTo>
                  <a:pt x="1752680" y="852607"/>
                  <a:pt x="1652016" y="832208"/>
                  <a:pt x="1808023" y="873263"/>
                </a:cubicBezTo>
                <a:cubicBezTo>
                  <a:pt x="2046163" y="935931"/>
                  <a:pt x="1722240" y="834037"/>
                  <a:pt x="2063204" y="947691"/>
                </a:cubicBezTo>
                <a:cubicBezTo>
                  <a:pt x="2095102" y="958323"/>
                  <a:pt x="2128172" y="965932"/>
                  <a:pt x="2158897" y="979588"/>
                </a:cubicBezTo>
                <a:cubicBezTo>
                  <a:pt x="2190795" y="993765"/>
                  <a:pt x="2222057" y="1009467"/>
                  <a:pt x="2254590" y="1022119"/>
                </a:cubicBezTo>
                <a:cubicBezTo>
                  <a:pt x="2370856" y="1067334"/>
                  <a:pt x="2329167" y="1035874"/>
                  <a:pt x="2435344" y="1096547"/>
                </a:cubicBezTo>
                <a:cubicBezTo>
                  <a:pt x="2522382" y="1146283"/>
                  <a:pt x="2475920" y="1124076"/>
                  <a:pt x="2541669" y="1181607"/>
                </a:cubicBezTo>
                <a:cubicBezTo>
                  <a:pt x="2601610" y="1234056"/>
                  <a:pt x="2570116" y="1191334"/>
                  <a:pt x="2626730" y="1256035"/>
                </a:cubicBezTo>
                <a:cubicBezTo>
                  <a:pt x="2688269" y="1326365"/>
                  <a:pt x="2629401" y="1270230"/>
                  <a:pt x="2690525" y="1351728"/>
                </a:cubicBezTo>
                <a:cubicBezTo>
                  <a:pt x="2699547" y="1363757"/>
                  <a:pt x="2711790" y="1372993"/>
                  <a:pt x="2722423" y="1383626"/>
                </a:cubicBezTo>
                <a:cubicBezTo>
                  <a:pt x="2725967" y="1397803"/>
                  <a:pt x="2729040" y="1412105"/>
                  <a:pt x="2733055" y="1426156"/>
                </a:cubicBezTo>
                <a:cubicBezTo>
                  <a:pt x="2736134" y="1436932"/>
                  <a:pt x="2743688" y="1446845"/>
                  <a:pt x="2743688" y="1458053"/>
                </a:cubicBezTo>
                <a:cubicBezTo>
                  <a:pt x="2743688" y="1500731"/>
                  <a:pt x="2743406" y="1544240"/>
                  <a:pt x="2733055" y="1585644"/>
                </a:cubicBezTo>
                <a:cubicBezTo>
                  <a:pt x="2727161" y="1609219"/>
                  <a:pt x="2670658" y="1655237"/>
                  <a:pt x="2658627" y="1670705"/>
                </a:cubicBezTo>
                <a:cubicBezTo>
                  <a:pt x="2645940" y="1687017"/>
                  <a:pt x="2637765" y="1706394"/>
                  <a:pt x="2626730" y="1723867"/>
                </a:cubicBezTo>
                <a:cubicBezTo>
                  <a:pt x="2595231" y="1773740"/>
                  <a:pt x="2565323" y="1824723"/>
                  <a:pt x="2531037" y="1872723"/>
                </a:cubicBezTo>
                <a:cubicBezTo>
                  <a:pt x="2513316" y="1897532"/>
                  <a:pt x="2494033" y="1921297"/>
                  <a:pt x="2477874" y="1947151"/>
                </a:cubicBezTo>
                <a:cubicBezTo>
                  <a:pt x="2458534" y="1978094"/>
                  <a:pt x="2444952" y="2012483"/>
                  <a:pt x="2424711" y="2042844"/>
                </a:cubicBezTo>
                <a:cubicBezTo>
                  <a:pt x="2409356" y="2065876"/>
                  <a:pt x="2386903" y="2083608"/>
                  <a:pt x="2371548" y="2106640"/>
                </a:cubicBezTo>
                <a:cubicBezTo>
                  <a:pt x="2358360" y="2126422"/>
                  <a:pt x="2352839" y="2150653"/>
                  <a:pt x="2339651" y="2170435"/>
                </a:cubicBezTo>
                <a:cubicBezTo>
                  <a:pt x="2324296" y="2193467"/>
                  <a:pt x="2300730" y="2210494"/>
                  <a:pt x="2286488" y="2234230"/>
                </a:cubicBezTo>
                <a:cubicBezTo>
                  <a:pt x="2196284" y="2384570"/>
                  <a:pt x="2291172" y="2275381"/>
                  <a:pt x="2201427" y="2414984"/>
                </a:cubicBezTo>
                <a:cubicBezTo>
                  <a:pt x="2186458" y="2438269"/>
                  <a:pt x="2165366" y="2457013"/>
                  <a:pt x="2148264" y="2478779"/>
                </a:cubicBezTo>
                <a:cubicBezTo>
                  <a:pt x="2076312" y="2570355"/>
                  <a:pt x="2096980" y="2555025"/>
                  <a:pt x="2020674" y="2638267"/>
                </a:cubicBezTo>
                <a:cubicBezTo>
                  <a:pt x="1911837" y="2756997"/>
                  <a:pt x="2022860" y="2636518"/>
                  <a:pt x="1914348" y="2723328"/>
                </a:cubicBezTo>
                <a:cubicBezTo>
                  <a:pt x="1894778" y="2738984"/>
                  <a:pt x="1880755" y="2760835"/>
                  <a:pt x="1861185" y="2776491"/>
                </a:cubicBezTo>
                <a:cubicBezTo>
                  <a:pt x="1845048" y="2789401"/>
                  <a:pt x="1825458" y="2797293"/>
                  <a:pt x="1808023" y="2808388"/>
                </a:cubicBezTo>
                <a:cubicBezTo>
                  <a:pt x="1786461" y="2822109"/>
                  <a:pt x="1766143" y="2837770"/>
                  <a:pt x="1744227" y="2850919"/>
                </a:cubicBezTo>
                <a:cubicBezTo>
                  <a:pt x="1730636" y="2859074"/>
                  <a:pt x="1714377" y="2862674"/>
                  <a:pt x="1701697" y="2872184"/>
                </a:cubicBezTo>
                <a:cubicBezTo>
                  <a:pt x="1685658" y="2884213"/>
                  <a:pt x="1675592" y="2903217"/>
                  <a:pt x="1659167" y="2914714"/>
                </a:cubicBezTo>
                <a:cubicBezTo>
                  <a:pt x="1639689" y="2928348"/>
                  <a:pt x="1615758" y="2934380"/>
                  <a:pt x="1595371" y="2946612"/>
                </a:cubicBezTo>
                <a:cubicBezTo>
                  <a:pt x="1514902" y="2994893"/>
                  <a:pt x="1595493" y="2971400"/>
                  <a:pt x="1489046" y="2989142"/>
                </a:cubicBezTo>
                <a:cubicBezTo>
                  <a:pt x="1394493" y="2978636"/>
                  <a:pt x="1310145" y="2980040"/>
                  <a:pt x="1223232" y="2946612"/>
                </a:cubicBezTo>
                <a:cubicBezTo>
                  <a:pt x="1201042" y="2938077"/>
                  <a:pt x="1180982" y="2924768"/>
                  <a:pt x="1159437" y="2914714"/>
                </a:cubicBezTo>
                <a:cubicBezTo>
                  <a:pt x="1127806" y="2899953"/>
                  <a:pt x="1093050" y="2891147"/>
                  <a:pt x="1063744" y="2872184"/>
                </a:cubicBezTo>
                <a:cubicBezTo>
                  <a:pt x="1032113" y="2851717"/>
                  <a:pt x="1008103" y="2821292"/>
                  <a:pt x="978683" y="2797756"/>
                </a:cubicBezTo>
                <a:cubicBezTo>
                  <a:pt x="919455" y="2750374"/>
                  <a:pt x="851563" y="2713166"/>
                  <a:pt x="797930" y="2659533"/>
                </a:cubicBezTo>
                <a:cubicBezTo>
                  <a:pt x="642177" y="2503780"/>
                  <a:pt x="779932" y="2648569"/>
                  <a:pt x="638441" y="2478779"/>
                </a:cubicBezTo>
                <a:cubicBezTo>
                  <a:pt x="611120" y="2445993"/>
                  <a:pt x="578697" y="2417444"/>
                  <a:pt x="553381" y="2383086"/>
                </a:cubicBezTo>
                <a:cubicBezTo>
                  <a:pt x="528863" y="2349811"/>
                  <a:pt x="510092" y="2312646"/>
                  <a:pt x="489585" y="2276760"/>
                </a:cubicBezTo>
                <a:cubicBezTo>
                  <a:pt x="434680" y="2180676"/>
                  <a:pt x="406475" y="2125366"/>
                  <a:pt x="361995" y="2021579"/>
                </a:cubicBezTo>
                <a:cubicBezTo>
                  <a:pt x="339440" y="1968951"/>
                  <a:pt x="317114" y="1916134"/>
                  <a:pt x="298199" y="1862091"/>
                </a:cubicBezTo>
                <a:cubicBezTo>
                  <a:pt x="267466" y="1774283"/>
                  <a:pt x="241153" y="1684989"/>
                  <a:pt x="213139" y="1596277"/>
                </a:cubicBezTo>
                <a:cubicBezTo>
                  <a:pt x="198623" y="1550308"/>
                  <a:pt x="187914" y="1503046"/>
                  <a:pt x="170609" y="1458053"/>
                </a:cubicBezTo>
                <a:cubicBezTo>
                  <a:pt x="152888" y="1411979"/>
                  <a:pt x="133057" y="1366661"/>
                  <a:pt x="117446" y="1319830"/>
                </a:cubicBezTo>
                <a:cubicBezTo>
                  <a:pt x="86958" y="1228365"/>
                  <a:pt x="32385" y="1043384"/>
                  <a:pt x="32385" y="1043384"/>
                </a:cubicBezTo>
                <a:cubicBezTo>
                  <a:pt x="28841" y="1007942"/>
                  <a:pt x="27308" y="972241"/>
                  <a:pt x="21753" y="937058"/>
                </a:cubicBezTo>
                <a:cubicBezTo>
                  <a:pt x="16657" y="904782"/>
                  <a:pt x="1449" y="874027"/>
                  <a:pt x="488" y="841365"/>
                </a:cubicBezTo>
                <a:cubicBezTo>
                  <a:pt x="-2119" y="752728"/>
                  <a:pt x="6334" y="664097"/>
                  <a:pt x="11120" y="575551"/>
                </a:cubicBezTo>
                <a:cubicBezTo>
                  <a:pt x="13424" y="532935"/>
                  <a:pt x="13888" y="489907"/>
                  <a:pt x="21753" y="447960"/>
                </a:cubicBezTo>
                <a:cubicBezTo>
                  <a:pt x="24674" y="432381"/>
                  <a:pt x="36774" y="419998"/>
                  <a:pt x="43018" y="405430"/>
                </a:cubicBezTo>
                <a:cubicBezTo>
                  <a:pt x="47433" y="395129"/>
                  <a:pt x="48091" y="383264"/>
                  <a:pt x="53651" y="373533"/>
                </a:cubicBezTo>
                <a:cubicBezTo>
                  <a:pt x="62443" y="358147"/>
                  <a:pt x="76156" y="346029"/>
                  <a:pt x="85548" y="331002"/>
                </a:cubicBezTo>
                <a:cubicBezTo>
                  <a:pt x="104317" y="300970"/>
                  <a:pt x="94408" y="302649"/>
                  <a:pt x="106813" y="277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0B5FD21-0728-BD07-D95E-C38526359882}"/>
              </a:ext>
            </a:extLst>
          </p:cNvPr>
          <p:cNvSpPr/>
          <p:nvPr/>
        </p:nvSpPr>
        <p:spPr>
          <a:xfrm>
            <a:off x="5903212" y="4257886"/>
            <a:ext cx="4332454" cy="183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2560C30-4489-A399-A4E0-A4AA24598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" y="691417"/>
            <a:ext cx="8430723" cy="27743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1B681E2-F8FE-0E75-A8ED-40A11DDC2135}"/>
              </a:ext>
            </a:extLst>
          </p:cNvPr>
          <p:cNvSpPr txBox="1"/>
          <p:nvPr/>
        </p:nvSpPr>
        <p:spPr>
          <a:xfrm>
            <a:off x="9567891" y="1387467"/>
            <a:ext cx="1335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bg1"/>
                </a:solidFill>
                <a:latin typeface="Candara" panose="020E0502030303020204" pitchFamily="34" charset="0"/>
              </a:rPr>
              <a:t>Dataframe limpio</a:t>
            </a:r>
          </a:p>
          <a:p>
            <a:pPr algn="ctr"/>
            <a:r>
              <a:rPr lang="es-CL" sz="1600" dirty="0">
                <a:solidFill>
                  <a:schemeClr val="bg1"/>
                </a:solidFill>
                <a:latin typeface="Candara" panose="020E0502030303020204" pitchFamily="34" charset="0"/>
              </a:rPr>
              <a:t>(outliers sin tratar)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05AEB2-7418-AD65-5495-30FCA57A4B99}"/>
              </a:ext>
            </a:extLst>
          </p:cNvPr>
          <p:cNvSpPr txBox="1"/>
          <p:nvPr/>
        </p:nvSpPr>
        <p:spPr>
          <a:xfrm>
            <a:off x="9569243" y="4394903"/>
            <a:ext cx="1335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 raíz cuadrada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(outliers sin tratar)</a:t>
            </a:r>
          </a:p>
        </p:txBody>
      </p:sp>
      <p:pic>
        <p:nvPicPr>
          <p:cNvPr id="26" name="Imagen 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4B11501-CFE9-1EE6-010F-590483CBA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9" y="3636952"/>
            <a:ext cx="8430720" cy="2774381"/>
          </a:xfrm>
          <a:prstGeom prst="rect">
            <a:avLst/>
          </a:prstGeom>
        </p:spPr>
      </p:pic>
      <p:sp>
        <p:nvSpPr>
          <p:cNvPr id="29" name="半闭框 17">
            <a:extLst>
              <a:ext uri="{FF2B5EF4-FFF2-40B4-BE49-F238E27FC236}">
                <a16:creationId xmlns:a16="http://schemas.microsoft.com/office/drawing/2014/main" id="{637B35A6-7A9C-CDCD-548F-EEE5B2DDEFD7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139409" y="1634786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bg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30" name="半闭框 17">
            <a:extLst>
              <a:ext uri="{FF2B5EF4-FFF2-40B4-BE49-F238E27FC236}">
                <a16:creationId xmlns:a16="http://schemas.microsoft.com/office/drawing/2014/main" id="{44BD8DD2-583A-80DE-F35E-BEA71118AE86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139409" y="4700179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2376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2000" dirty="0">
                <a:solidFill>
                  <a:schemeClr val="accent1"/>
                </a:solidFill>
                <a:latin typeface="Candara" panose="020E0502030303020204" pitchFamily="34" charset="0"/>
                <a:sym typeface="Calibri"/>
              </a:rPr>
              <a:t>Comportamiento Outliers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053838D-EBBE-38E3-63A8-561398619A3D}"/>
              </a:ext>
            </a:extLst>
          </p:cNvPr>
          <p:cNvSpPr/>
          <p:nvPr/>
        </p:nvSpPr>
        <p:spPr>
          <a:xfrm>
            <a:off x="6779282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7019FE-6BCD-0466-2603-04C3881037F5}"/>
              </a:ext>
            </a:extLst>
          </p:cNvPr>
          <p:cNvSpPr/>
          <p:nvPr/>
        </p:nvSpPr>
        <p:spPr>
          <a:xfrm>
            <a:off x="9046814" y="411387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439AD57-C9F3-69E5-4248-50B0DEDA9C18}"/>
              </a:ext>
            </a:extLst>
          </p:cNvPr>
          <p:cNvSpPr txBox="1"/>
          <p:nvPr/>
        </p:nvSpPr>
        <p:spPr>
          <a:xfrm>
            <a:off x="10628309" y="4399650"/>
            <a:ext cx="1335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 raíz cuadrada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(outliers sin tratar)</a:t>
            </a:r>
          </a:p>
        </p:txBody>
      </p:sp>
      <p:sp>
        <p:nvSpPr>
          <p:cNvPr id="13" name="半闭框 17">
            <a:extLst>
              <a:ext uri="{FF2B5EF4-FFF2-40B4-BE49-F238E27FC236}">
                <a16:creationId xmlns:a16="http://schemas.microsoft.com/office/drawing/2014/main" id="{5CB27230-8DC8-D5DA-97F3-91A1ED03C7A9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10326335" y="4710088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7946148E-B74C-E3A6-C1CC-B4B028A4A3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2" r="32673"/>
          <a:stretch/>
        </p:blipFill>
        <p:spPr>
          <a:xfrm>
            <a:off x="1365691" y="530961"/>
            <a:ext cx="7918791" cy="29592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0E2C61-C1E4-486E-8A21-E996748CF1F4}"/>
              </a:ext>
            </a:extLst>
          </p:cNvPr>
          <p:cNvSpPr txBox="1"/>
          <p:nvPr/>
        </p:nvSpPr>
        <p:spPr>
          <a:xfrm>
            <a:off x="10628310" y="1646461"/>
            <a:ext cx="1335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 limpio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(outliers sin tratar)</a:t>
            </a:r>
          </a:p>
        </p:txBody>
      </p:sp>
      <p:sp>
        <p:nvSpPr>
          <p:cNvPr id="6" name="半闭框 17">
            <a:extLst>
              <a:ext uri="{FF2B5EF4-FFF2-40B4-BE49-F238E27FC236}">
                <a16:creationId xmlns:a16="http://schemas.microsoft.com/office/drawing/2014/main" id="{15420D31-34FD-0627-86C9-2538987010A4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10326337" y="1951738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bg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C205CA4-AC25-32D4-FE05-0599F550C4CB}"/>
              </a:ext>
            </a:extLst>
          </p:cNvPr>
          <p:cNvSpPr/>
          <p:nvPr/>
        </p:nvSpPr>
        <p:spPr>
          <a:xfrm>
            <a:off x="5903212" y="4257886"/>
            <a:ext cx="4332454" cy="183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 descr="Interfaz de usuario gráfica">
            <a:extLst>
              <a:ext uri="{FF2B5EF4-FFF2-40B4-BE49-F238E27FC236}">
                <a16:creationId xmlns:a16="http://schemas.microsoft.com/office/drawing/2014/main" id="{DE2313CD-E822-5979-5868-F09FDA2E1E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54" r="32445"/>
          <a:stretch/>
        </p:blipFill>
        <p:spPr>
          <a:xfrm>
            <a:off x="1426439" y="3566884"/>
            <a:ext cx="7983250" cy="29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5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 flipH="1" flipV="1">
            <a:off x="-284853" y="286192"/>
            <a:ext cx="6856910" cy="62872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4304773" y="1017526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2314786" y="1809614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2C51A4-E5EE-E6B7-8AF4-60A099A91B4A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Correlación atributos</a:t>
            </a:r>
            <a:endParaRPr lang="es-CL" sz="2000" dirty="0">
              <a:solidFill>
                <a:schemeClr val="accent1"/>
              </a:solidFill>
            </a:endParaRPr>
          </a:p>
        </p:txBody>
      </p:sp>
      <p:pic>
        <p:nvPicPr>
          <p:cNvPr id="12" name="Imagen 11" descr="Gráfico">
            <a:extLst>
              <a:ext uri="{FF2B5EF4-FFF2-40B4-BE49-F238E27FC236}">
                <a16:creationId xmlns:a16="http://schemas.microsoft.com/office/drawing/2014/main" id="{46D8E72D-F7AC-7F5F-012D-7A4143961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825"/>
          <a:stretch/>
        </p:blipFill>
        <p:spPr>
          <a:xfrm>
            <a:off x="1437899" y="783217"/>
            <a:ext cx="7584341" cy="259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98180F8C-8EC4-51C8-F2FB-25DAD8F448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 b="1325"/>
          <a:stretch/>
        </p:blipFill>
        <p:spPr>
          <a:xfrm>
            <a:off x="1450690" y="3609813"/>
            <a:ext cx="7584340" cy="259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414378B-7956-4F16-E965-CE0427073AF4}"/>
              </a:ext>
            </a:extLst>
          </p:cNvPr>
          <p:cNvSpPr txBox="1"/>
          <p:nvPr/>
        </p:nvSpPr>
        <p:spPr>
          <a:xfrm>
            <a:off x="10083979" y="1773610"/>
            <a:ext cx="133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 limpio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9CA0BD-FAA2-51BB-6BE5-75A5DBCA93F1}"/>
              </a:ext>
            </a:extLst>
          </p:cNvPr>
          <p:cNvSpPr txBox="1"/>
          <p:nvPr/>
        </p:nvSpPr>
        <p:spPr>
          <a:xfrm>
            <a:off x="10232265" y="4636056"/>
            <a:ext cx="133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 raíz cuadrada</a:t>
            </a:r>
          </a:p>
        </p:txBody>
      </p:sp>
      <p:sp>
        <p:nvSpPr>
          <p:cNvPr id="17" name="半闭框 17">
            <a:extLst>
              <a:ext uri="{FF2B5EF4-FFF2-40B4-BE49-F238E27FC236}">
                <a16:creationId xmlns:a16="http://schemas.microsoft.com/office/drawing/2014/main" id="{E6E14954-11AA-C7AA-75E5-F86BEB0592EB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512757" y="1854453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18" name="半闭框 17">
            <a:extLst>
              <a:ext uri="{FF2B5EF4-FFF2-40B4-BE49-F238E27FC236}">
                <a16:creationId xmlns:a16="http://schemas.microsoft.com/office/drawing/2014/main" id="{C53EF1F5-BA18-B704-D7CB-C083B04E90A5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512757" y="4700179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56933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0">
            <a:extLst>
              <a:ext uri="{FF2B5EF4-FFF2-40B4-BE49-F238E27FC236}">
                <a16:creationId xmlns:a16="http://schemas.microsoft.com/office/drawing/2014/main" id="{7A0A3C7A-0C30-1566-AA4A-6AECB491F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grpSp>
        <p:nvGrpSpPr>
          <p:cNvPr id="2" name="组合 34">
            <a:extLst>
              <a:ext uri="{FF2B5EF4-FFF2-40B4-BE49-F238E27FC236}">
                <a16:creationId xmlns:a16="http://schemas.microsoft.com/office/drawing/2014/main" id="{D5DBBBC5-2930-8EF4-5AD7-45D4F6D88EF1}"/>
              </a:ext>
            </a:extLst>
          </p:cNvPr>
          <p:cNvGrpSpPr/>
          <p:nvPr/>
        </p:nvGrpSpPr>
        <p:grpSpPr>
          <a:xfrm>
            <a:off x="6773121" y="1373972"/>
            <a:ext cx="1955040" cy="2631047"/>
            <a:chOff x="6289647" y="1707802"/>
            <a:chExt cx="3180926" cy="2129018"/>
          </a:xfrm>
          <a:solidFill>
            <a:schemeClr val="bg2">
              <a:lumMod val="25000"/>
            </a:schemeClr>
          </a:solidFill>
        </p:grpSpPr>
        <p:sp>
          <p:nvSpPr>
            <p:cNvPr id="3" name="Shape 18">
              <a:extLst>
                <a:ext uri="{FF2B5EF4-FFF2-40B4-BE49-F238E27FC236}">
                  <a16:creationId xmlns:a16="http://schemas.microsoft.com/office/drawing/2014/main" id="{0B468C7F-123A-AF2D-A924-767DC01C29FB}"/>
                </a:ext>
              </a:extLst>
            </p:cNvPr>
            <p:cNvSpPr/>
            <p:nvPr/>
          </p:nvSpPr>
          <p:spPr>
            <a:xfrm>
              <a:off x="6289647" y="3379582"/>
              <a:ext cx="3180926" cy="457238"/>
            </a:xfrm>
            <a:prstGeom prst="roundRect">
              <a:avLst>
                <a:gd name="adj" fmla="val 50000"/>
              </a:avLst>
            </a:prstGeom>
            <a:grpFill/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" name="Shape 18">
              <a:extLst>
                <a:ext uri="{FF2B5EF4-FFF2-40B4-BE49-F238E27FC236}">
                  <a16:creationId xmlns:a16="http://schemas.microsoft.com/office/drawing/2014/main" id="{7A3D04B7-B0E9-997A-C3C6-417B562EACAA}"/>
                </a:ext>
              </a:extLst>
            </p:cNvPr>
            <p:cNvSpPr/>
            <p:nvPr/>
          </p:nvSpPr>
          <p:spPr>
            <a:xfrm>
              <a:off x="6289647" y="2538667"/>
              <a:ext cx="3180926" cy="461665"/>
            </a:xfrm>
            <a:prstGeom prst="roundRect">
              <a:avLst>
                <a:gd name="adj" fmla="val 50000"/>
              </a:avLst>
            </a:prstGeom>
            <a:grpFill/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" name="Shape 18">
              <a:extLst>
                <a:ext uri="{FF2B5EF4-FFF2-40B4-BE49-F238E27FC236}">
                  <a16:creationId xmlns:a16="http://schemas.microsoft.com/office/drawing/2014/main" id="{839BBE43-AC40-0DB0-BF1C-E8D6224A3A1C}"/>
                </a:ext>
              </a:extLst>
            </p:cNvPr>
            <p:cNvSpPr/>
            <p:nvPr/>
          </p:nvSpPr>
          <p:spPr>
            <a:xfrm>
              <a:off x="6289647" y="1707802"/>
              <a:ext cx="3180926" cy="461665"/>
            </a:xfrm>
            <a:prstGeom prst="roundRect">
              <a:avLst>
                <a:gd name="adj" fmla="val 50000"/>
              </a:avLst>
            </a:prstGeom>
            <a:grpFill/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00DE75DF-2F9E-D53D-9F9B-E107BE11F187}"/>
                </a:ext>
              </a:extLst>
            </p:cNvPr>
            <p:cNvSpPr txBox="1"/>
            <p:nvPr/>
          </p:nvSpPr>
          <p:spPr>
            <a:xfrm>
              <a:off x="6610676" y="1761846"/>
              <a:ext cx="2517083" cy="373575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Etapa 01</a:t>
              </a:r>
              <a:endParaRPr kumimoji="1"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5B52AB51-2A29-9447-369B-A4A1860F6DEA}"/>
                </a:ext>
              </a:extLst>
            </p:cNvPr>
            <p:cNvSpPr txBox="1"/>
            <p:nvPr/>
          </p:nvSpPr>
          <p:spPr>
            <a:xfrm>
              <a:off x="6490420" y="2585311"/>
              <a:ext cx="2757590" cy="373575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Etapa 02</a:t>
              </a:r>
              <a:endParaRPr kumimoji="1"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DD89F2-23AF-6769-B40C-57E9A6DD7395}"/>
                </a:ext>
              </a:extLst>
            </p:cNvPr>
            <p:cNvSpPr txBox="1"/>
            <p:nvPr/>
          </p:nvSpPr>
          <p:spPr>
            <a:xfrm>
              <a:off x="6518732" y="3433626"/>
              <a:ext cx="2757590" cy="373575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Etapa 03</a:t>
              </a:r>
              <a:endParaRPr kumimoji="1"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9" name="_14">
            <a:extLst>
              <a:ext uri="{FF2B5EF4-FFF2-40B4-BE49-F238E27FC236}">
                <a16:creationId xmlns:a16="http://schemas.microsoft.com/office/drawing/2014/main" id="{96DC2513-E27C-4729-FA8B-E2CA3F5A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854" y="2136909"/>
            <a:ext cx="3061250" cy="110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s-CL" altLang="zh-CN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Resumen presentación</a:t>
            </a:r>
            <a:endParaRPr lang="zh-CN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cxnSp>
        <p:nvCxnSpPr>
          <p:cNvPr id="11" name="直接连接符 27">
            <a:extLst>
              <a:ext uri="{FF2B5EF4-FFF2-40B4-BE49-F238E27FC236}">
                <a16:creationId xmlns:a16="http://schemas.microsoft.com/office/drawing/2014/main" id="{F2458414-573F-9EFA-6470-37E0A40FDE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03218" y="1248847"/>
            <a:ext cx="0" cy="3010182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_14">
            <a:extLst>
              <a:ext uri="{FF2B5EF4-FFF2-40B4-BE49-F238E27FC236}">
                <a16:creationId xmlns:a16="http://schemas.microsoft.com/office/drawing/2014/main" id="{6D18F279-83EA-65E8-A8A8-5BFF72E00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666" y="1337404"/>
            <a:ext cx="3208441" cy="60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s-CL" altLang="zh-CN" sz="20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Planificación de la investigación</a:t>
            </a:r>
            <a:endParaRPr lang="zh-CN" sz="2000" b="1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sp>
        <p:nvSpPr>
          <p:cNvPr id="13" name="_14">
            <a:extLst>
              <a:ext uri="{FF2B5EF4-FFF2-40B4-BE49-F238E27FC236}">
                <a16:creationId xmlns:a16="http://schemas.microsoft.com/office/drawing/2014/main" id="{04A428A5-6B3D-E437-D0AF-B4E1D9D7C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666" y="2347794"/>
            <a:ext cx="3208441" cy="60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s-CL" altLang="zh-CN" sz="20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Implementación de Modelos</a:t>
            </a:r>
            <a:endParaRPr lang="zh-CN" sz="2000" b="1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sp>
        <p:nvSpPr>
          <p:cNvPr id="14" name="_14">
            <a:extLst>
              <a:ext uri="{FF2B5EF4-FFF2-40B4-BE49-F238E27FC236}">
                <a16:creationId xmlns:a16="http://schemas.microsoft.com/office/drawing/2014/main" id="{3986262F-7F2D-49A9-F854-DD6BA5FC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666" y="3390219"/>
            <a:ext cx="4308069" cy="60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s-CL" altLang="zh-CN" sz="20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Análisis de Resultados</a:t>
            </a:r>
            <a:endParaRPr lang="zh-CN" sz="2000" b="1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sp>
        <p:nvSpPr>
          <p:cNvPr id="15" name="_14">
            <a:extLst>
              <a:ext uri="{FF2B5EF4-FFF2-40B4-BE49-F238E27FC236}">
                <a16:creationId xmlns:a16="http://schemas.microsoft.com/office/drawing/2014/main" id="{7C8D8F1E-3ED3-9952-4726-60408BAA3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482" y="2097646"/>
            <a:ext cx="5127245" cy="234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Pregunta de investigación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Hipótesis de trabajo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Definición Vector Objetivo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Análisis básico BD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Estrategia Análisis Descriptivo</a:t>
            </a:r>
            <a:endParaRPr lang="es-CL" altLang="zh-CN" sz="2000" spc="600" dirty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sp>
        <p:nvSpPr>
          <p:cNvPr id="16" name="_14">
            <a:extLst>
              <a:ext uri="{FF2B5EF4-FFF2-40B4-BE49-F238E27FC236}">
                <a16:creationId xmlns:a16="http://schemas.microsoft.com/office/drawing/2014/main" id="{00844A8D-7F76-8378-6A5E-4B746F0C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481" y="3830111"/>
            <a:ext cx="5127245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Análisis de resultados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Propuestas de mejoras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Conclusiones</a:t>
            </a:r>
          </a:p>
        </p:txBody>
      </p:sp>
      <p:sp>
        <p:nvSpPr>
          <p:cNvPr id="17" name="_14">
            <a:extLst>
              <a:ext uri="{FF2B5EF4-FFF2-40B4-BE49-F238E27FC236}">
                <a16:creationId xmlns:a16="http://schemas.microsoft.com/office/drawing/2014/main" id="{0B6445FD-E96A-CCD3-7706-50F2A9969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5191" y="3147191"/>
            <a:ext cx="5566679" cy="179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Preprocesamiento de datos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Análisis Descriptivo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Implementación de modelos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Entrenamiento de modelos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600" spc="600" dirty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Elección de modelos candidatos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8446C76-5FD5-DDDC-F4E8-ADDD9759C958}"/>
              </a:ext>
            </a:extLst>
          </p:cNvPr>
          <p:cNvSpPr/>
          <p:nvPr/>
        </p:nvSpPr>
        <p:spPr>
          <a:xfrm>
            <a:off x="2422798" y="4401902"/>
            <a:ext cx="756084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EA06368-9404-662E-3CAE-8E78378C2AFE}"/>
              </a:ext>
            </a:extLst>
          </p:cNvPr>
          <p:cNvSpPr/>
          <p:nvPr/>
        </p:nvSpPr>
        <p:spPr>
          <a:xfrm>
            <a:off x="4457478" y="5083656"/>
            <a:ext cx="881643" cy="79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0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1.12011E-6 L -0.25147 1.12011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3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Elección de modelos candidatos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5663158" y="981522"/>
            <a:ext cx="201622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8722054" y="18816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6315F94-0F21-5B4F-28D9-A62D834B2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85" y="1593590"/>
            <a:ext cx="6607697" cy="3854490"/>
          </a:xfrm>
          <a:prstGeom prst="rect">
            <a:avLst/>
          </a:prstGeom>
        </p:spPr>
      </p:pic>
      <p:pic>
        <p:nvPicPr>
          <p:cNvPr id="2" name="Imagen 1" descr="Diagrama">
            <a:extLst>
              <a:ext uri="{FF2B5EF4-FFF2-40B4-BE49-F238E27FC236}">
                <a16:creationId xmlns:a16="http://schemas.microsoft.com/office/drawing/2014/main" id="{9C0B3F52-BACC-4A1D-01B6-F9F3AB8C4A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1578" y="1165608"/>
            <a:ext cx="5520607" cy="396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Diagrama">
            <a:extLst>
              <a:ext uri="{FF2B5EF4-FFF2-40B4-BE49-F238E27FC236}">
                <a16:creationId xmlns:a16="http://schemas.microsoft.com/office/drawing/2014/main" id="{BB0310B8-95F1-F3EA-B703-2A2173083F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1431572"/>
            <a:ext cx="5566920" cy="349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Elección de modelos candidatos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6743278" y="9815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8722054" y="18816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28CC1A-A90A-E5B7-C9E5-1A980E5B6E03}"/>
              </a:ext>
            </a:extLst>
          </p:cNvPr>
          <p:cNvSpPr/>
          <p:nvPr/>
        </p:nvSpPr>
        <p:spPr>
          <a:xfrm>
            <a:off x="5663158" y="981522"/>
            <a:ext cx="201622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50E0B80-FE8E-FFA4-7505-BE04EC722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" y="909514"/>
            <a:ext cx="6942537" cy="5554030"/>
          </a:xfrm>
          <a:prstGeom prst="rect">
            <a:avLst/>
          </a:prstGeom>
        </p:spPr>
      </p:pic>
      <p:graphicFrame>
        <p:nvGraphicFramePr>
          <p:cNvPr id="13" name="1 Tabla">
            <a:extLst>
              <a:ext uri="{FF2B5EF4-FFF2-40B4-BE49-F238E27FC236}">
                <a16:creationId xmlns:a16="http://schemas.microsoft.com/office/drawing/2014/main" id="{D380AD88-FD74-4534-52B4-84667AFFC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09328"/>
              </p:ext>
            </p:extLst>
          </p:nvPr>
        </p:nvGraphicFramePr>
        <p:xfrm>
          <a:off x="7025074" y="2308944"/>
          <a:ext cx="4578744" cy="8688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5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976">
                <a:tc>
                  <a:txBody>
                    <a:bodyPr/>
                    <a:lstStyle/>
                    <a:p>
                      <a:pPr marL="0" algn="ctr" defTabSz="1219078" rtl="0" eaLnBrk="1" fontAlgn="b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Métricas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54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Regresión</a:t>
                      </a:r>
                      <a:r>
                        <a:rPr lang="es-CL" sz="1200" b="0" i="0" kern="1200" baseline="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Lineal, predicciones</a:t>
                      </a:r>
                    </a:p>
                    <a:p>
                      <a:pPr marL="0" algn="ctr" defTabSz="1219078" rtl="0" eaLnBrk="1" fontAlgn="ctr" latinLnBrk="0" hangingPunct="1"/>
                      <a:r>
                        <a:rPr lang="es-CL" sz="1200" b="0" i="0" kern="1200" baseline="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acotadas entre 0 y 10</a:t>
                      </a:r>
                      <a:endParaRPr lang="es-CL" sz="12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-536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0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2000" dirty="0">
                <a:solidFill>
                  <a:schemeClr val="accent1"/>
                </a:solidFill>
                <a:latin typeface="Candara" panose="020E0502030303020204" pitchFamily="34" charset="0"/>
                <a:sym typeface="Calibri"/>
              </a:rPr>
              <a:t>Mejor Modelo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053838D-EBBE-38E3-63A8-561398619A3D}"/>
              </a:ext>
            </a:extLst>
          </p:cNvPr>
          <p:cNvSpPr/>
          <p:nvPr/>
        </p:nvSpPr>
        <p:spPr>
          <a:xfrm>
            <a:off x="6779282" y="483395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7019FE-6BCD-0466-2603-04C3881037F5}"/>
              </a:ext>
            </a:extLst>
          </p:cNvPr>
          <p:cNvSpPr/>
          <p:nvPr/>
        </p:nvSpPr>
        <p:spPr>
          <a:xfrm>
            <a:off x="9046814" y="4113870"/>
            <a:ext cx="1116124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Google Shape;322;g22b086c16e5_8_15">
            <a:extLst>
              <a:ext uri="{FF2B5EF4-FFF2-40B4-BE49-F238E27FC236}">
                <a16:creationId xmlns:a16="http://schemas.microsoft.com/office/drawing/2014/main" id="{97291107-47FE-27FF-7A04-428CD604FC18}"/>
              </a:ext>
            </a:extLst>
          </p:cNvPr>
          <p:cNvSpPr txBox="1"/>
          <p:nvPr/>
        </p:nvSpPr>
        <p:spPr>
          <a:xfrm>
            <a:off x="1198662" y="2393837"/>
            <a:ext cx="871296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accent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latin typeface="Candara" panose="020E0502030303020204" pitchFamily="34" charset="0"/>
              </a:rPr>
              <a:t>Estimadores:	Árboles utilizados en el proceso de entrenamiento</a:t>
            </a:r>
          </a:p>
          <a:p>
            <a:pPr marL="342900" indent="-342900">
              <a:buClr>
                <a:schemeClr val="accent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latin typeface="Candara" panose="020E0502030303020204" pitchFamily="34" charset="0"/>
              </a:rPr>
              <a:t>Aprendizaje: 	Factor de aprendizaje del aporte de cada árbol</a:t>
            </a:r>
          </a:p>
          <a:p>
            <a:pPr marL="342900" indent="-342900">
              <a:buClr>
                <a:schemeClr val="accent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accent1"/>
                </a:solidFill>
                <a:latin typeface="Candara" panose="020E0502030303020204" pitchFamily="34" charset="0"/>
              </a:rPr>
              <a:t>Sub-muestra</a:t>
            </a:r>
            <a:r>
              <a:rPr lang="es-ES" sz="2000" dirty="0">
                <a:solidFill>
                  <a:schemeClr val="accent1"/>
                </a:solidFill>
                <a:latin typeface="Candara" panose="020E0502030303020204" pitchFamily="34" charset="0"/>
              </a:rPr>
              <a:t>: 	Sub muestras</a:t>
            </a:r>
            <a:endParaRPr sz="20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8" name="Tabla 12">
            <a:extLst>
              <a:ext uri="{FF2B5EF4-FFF2-40B4-BE49-F238E27FC236}">
                <a16:creationId xmlns:a16="http://schemas.microsoft.com/office/drawing/2014/main" id="{D6456112-5704-056B-A208-C53482B10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31682"/>
              </p:ext>
            </p:extLst>
          </p:nvPr>
        </p:nvGraphicFramePr>
        <p:xfrm>
          <a:off x="1198662" y="4198896"/>
          <a:ext cx="8388932" cy="18591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88332">
                  <a:extLst>
                    <a:ext uri="{9D8B030D-6E8A-4147-A177-3AD203B41FA5}">
                      <a16:colId xmlns:a16="http://schemas.microsoft.com/office/drawing/2014/main" val="2931681819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343337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Parámetros</a:t>
                      </a:r>
                      <a:endParaRPr lang="es-CL" sz="2000" b="1" kern="1200" dirty="0">
                        <a:solidFill>
                          <a:schemeClr val="l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Valor en Grilla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58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Estimadores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s-MX" sz="2000" b="0" i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1, 10, 50, </a:t>
                      </a:r>
                      <a:r>
                        <a:rPr lang="es-MX" sz="2000" b="1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100</a:t>
                      </a: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]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325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Aprendizaje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s-MX" sz="2000" b="0" i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0.01, 0.2, </a:t>
                      </a:r>
                      <a:r>
                        <a:rPr lang="es-MX" sz="2000" b="1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0.5</a:t>
                      </a:r>
                      <a:r>
                        <a:rPr lang="es-MX" sz="2000" b="0" i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, 1, 5 ,10</a:t>
                      </a: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]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3382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Sub-muestra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121907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s-MX" sz="2000" b="0" i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0.1, 0.2, 0.3, 0.4, 0.5, 0.6, 0.7, 0.8, 0.9, </a:t>
                      </a:r>
                      <a:r>
                        <a:rPr lang="es-MX" sz="2000" b="1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1.0 </a:t>
                      </a:r>
                      <a:r>
                        <a:rPr lang="es-MX" sz="20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]</a:t>
                      </a:r>
                      <a:endParaRPr sz="2000" b="0" i="0" kern="1200" dirty="0">
                        <a:solidFill>
                          <a:schemeClr val="accent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5515166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25A2491C-BAE1-2070-4B17-4DC20A192FF3}"/>
              </a:ext>
            </a:extLst>
          </p:cNvPr>
          <p:cNvSpPr txBox="1"/>
          <p:nvPr/>
        </p:nvSpPr>
        <p:spPr>
          <a:xfrm>
            <a:off x="1198662" y="1173736"/>
            <a:ext cx="7540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s-MX" sz="2000" dirty="0">
                <a:solidFill>
                  <a:schemeClr val="accent1"/>
                </a:solidFill>
                <a:latin typeface="Candara" panose="020E0502030303020204" pitchFamily="34" charset="0"/>
              </a:rPr>
              <a:t>Algoritmo potenciador del gradiente que entrena modelos débiles basados en 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81151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cxnSp>
        <p:nvCxnSpPr>
          <p:cNvPr id="2" name="直接连接符 27">
            <a:extLst>
              <a:ext uri="{FF2B5EF4-FFF2-40B4-BE49-F238E27FC236}">
                <a16:creationId xmlns:a16="http://schemas.microsoft.com/office/drawing/2014/main" id="{A8012319-5A58-4945-F19D-84AC935DBB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8453" y="1366726"/>
            <a:ext cx="0" cy="3251200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19">
            <a:extLst>
              <a:ext uri="{FF2B5EF4-FFF2-40B4-BE49-F238E27FC236}">
                <a16:creationId xmlns:a16="http://schemas.microsoft.com/office/drawing/2014/main" id="{814171CB-864D-C0FF-580C-DA7F127FF776}"/>
              </a:ext>
            </a:extLst>
          </p:cNvPr>
          <p:cNvGrpSpPr/>
          <p:nvPr/>
        </p:nvGrpSpPr>
        <p:grpSpPr>
          <a:xfrm>
            <a:off x="5326211" y="2427913"/>
            <a:ext cx="4550695" cy="1323439"/>
            <a:chOff x="5166556" y="2230493"/>
            <a:chExt cx="4225076" cy="1323439"/>
          </a:xfrm>
        </p:grpSpPr>
        <p:sp>
          <p:nvSpPr>
            <p:cNvPr id="4" name="Shape 18">
              <a:extLst>
                <a:ext uri="{FF2B5EF4-FFF2-40B4-BE49-F238E27FC236}">
                  <a16:creationId xmlns:a16="http://schemas.microsoft.com/office/drawing/2014/main" id="{E8E3F14F-A40D-49C0-49AA-A33922FAAB63}"/>
                </a:ext>
              </a:extLst>
            </p:cNvPr>
            <p:cNvSpPr/>
            <p:nvPr/>
          </p:nvSpPr>
          <p:spPr>
            <a:xfrm>
              <a:off x="5166556" y="2230493"/>
              <a:ext cx="4225076" cy="13234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F0EA9707-0B9D-7BBE-4174-02E7992CE7D8}"/>
                </a:ext>
              </a:extLst>
            </p:cNvPr>
            <p:cNvSpPr txBox="1"/>
            <p:nvPr/>
          </p:nvSpPr>
          <p:spPr>
            <a:xfrm>
              <a:off x="5274037" y="2230493"/>
              <a:ext cx="4010114" cy="132343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s-CL" altLang="zh-CN" sz="4000" dirty="0">
                  <a:solidFill>
                    <a:schemeClr val="bg1"/>
                  </a:solidFill>
                  <a:latin typeface="Candara" panose="020E0502030303020204" pitchFamily="34" charset="0"/>
                  <a:ea typeface="华文新魏" panose="02010800040101010101" pitchFamily="2" charset="-122"/>
                </a:rPr>
                <a:t>Análisis de Resultados</a:t>
              </a:r>
              <a:endParaRPr kumimoji="1" lang="zh-CN" altLang="en-US" sz="4000" dirty="0">
                <a:solidFill>
                  <a:schemeClr val="bg1"/>
                </a:solidFill>
                <a:latin typeface="Candara" panose="020E0502030303020204" pitchFamily="34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6" name="_14">
            <a:extLst>
              <a:ext uri="{FF2B5EF4-FFF2-40B4-BE49-F238E27FC236}">
                <a16:creationId xmlns:a16="http://schemas.microsoft.com/office/drawing/2014/main" id="{52D9C5BB-3BBC-09B6-BE77-075AE2B14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438" y="2537309"/>
            <a:ext cx="3061250" cy="110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s-CL" altLang="zh-CN" sz="3200" dirty="0">
                <a:solidFill>
                  <a:schemeClr val="accent1"/>
                </a:solidFill>
                <a:latin typeface="Candara" panose="020E0502030303020204" pitchFamily="34" charset="0"/>
                <a:ea typeface="+mn-ea"/>
                <a:cs typeface="+mn-cs"/>
              </a:rPr>
              <a:t>Etapa  03</a:t>
            </a:r>
            <a:endParaRPr lang="zh-CN" sz="3200" dirty="0">
              <a:solidFill>
                <a:schemeClr val="accent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6F0679-2256-0D47-6361-2BA15AEEECEB}"/>
              </a:ext>
            </a:extLst>
          </p:cNvPr>
          <p:cNvSpPr/>
          <p:nvPr/>
        </p:nvSpPr>
        <p:spPr>
          <a:xfrm>
            <a:off x="6995306" y="801502"/>
            <a:ext cx="756084" cy="10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8989F5-A41F-427E-9D66-FAF12DFD3FE6}"/>
              </a:ext>
            </a:extLst>
          </p:cNvPr>
          <p:cNvSpPr/>
          <p:nvPr/>
        </p:nvSpPr>
        <p:spPr>
          <a:xfrm>
            <a:off x="9118167" y="1923856"/>
            <a:ext cx="756084" cy="46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53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>
            <a:extLst>
              <a:ext uri="{FF2B5EF4-FFF2-40B4-BE49-F238E27FC236}">
                <a16:creationId xmlns:a16="http://schemas.microsoft.com/office/drawing/2014/main" id="{BBA3F839-9629-C91C-9AAB-87EE647EE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4417124" y="50859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2208726" y="41858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5B639B-C3AF-995B-9724-7DA0995852E2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Métricas Modelos</a:t>
            </a:r>
            <a:endParaRPr lang="es-CL" sz="2000" dirty="0">
              <a:solidFill>
                <a:schemeClr val="accent1"/>
              </a:solidFill>
            </a:endParaRP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C6062D16-82D2-BB7C-4480-3EBFD5C3AD94}"/>
              </a:ext>
            </a:extLst>
          </p:cNvPr>
          <p:cNvGraphicFramePr>
            <a:graphicFrameLocks noGrp="1"/>
          </p:cNvGraphicFramePr>
          <p:nvPr/>
        </p:nvGraphicFramePr>
        <p:xfrm>
          <a:off x="2629925" y="2294142"/>
          <a:ext cx="7319472" cy="203644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95543">
                  <a:extLst>
                    <a:ext uri="{9D8B030D-6E8A-4147-A177-3AD203B41FA5}">
                      <a16:colId xmlns:a16="http://schemas.microsoft.com/office/drawing/2014/main" val="397424108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296397750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56066428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8422303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218124"/>
                    </a:ext>
                  </a:extLst>
                </a:gridCol>
                <a:gridCol w="900099">
                  <a:extLst>
                    <a:ext uri="{9D8B030D-6E8A-4147-A177-3AD203B41FA5}">
                      <a16:colId xmlns:a16="http://schemas.microsoft.com/office/drawing/2014/main" val="4031566078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172508276"/>
                    </a:ext>
                  </a:extLst>
                </a:gridCol>
              </a:tblGrid>
              <a:tr h="221987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12190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Métricas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210856"/>
                  </a:ext>
                </a:extLst>
              </a:tr>
              <a:tr h="221987">
                <a:tc>
                  <a:txBody>
                    <a:bodyPr/>
                    <a:lstStyle/>
                    <a:p>
                      <a:endParaRPr lang="es-CL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Entrenamiento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Validación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624854"/>
                  </a:ext>
                </a:extLst>
              </a:tr>
              <a:tr h="93420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5102744"/>
                  </a:ext>
                </a:extLst>
              </a:tr>
              <a:tr h="125793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GradientBoostingRegressor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3,82%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0,46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64,07%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4,08%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0,49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55,98%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3770548"/>
                  </a:ext>
                </a:extLst>
              </a:tr>
              <a:tr h="125793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RandomForestRegressor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3,95%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0,48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60,96%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0,50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54,35%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419744"/>
                  </a:ext>
                </a:extLst>
              </a:tr>
              <a:tr h="125793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VotingRegressor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4,24%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0,51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56,09%</a:t>
                      </a:r>
                      <a:endParaRPr lang="es-CL" sz="1200" b="0" i="0" kern="1200" dirty="0">
                        <a:solidFill>
                          <a:schemeClr val="tx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0,52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53,32%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606350"/>
                  </a:ext>
                </a:extLst>
              </a:tr>
              <a:tr h="125793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ElasticNetCV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4,31%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0,52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54,46%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4,82%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0,59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42,84%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20234"/>
                  </a:ext>
                </a:extLst>
              </a:tr>
              <a:tr h="125793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SVR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0,62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45,98%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5,25%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0,65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35,55%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5903234"/>
                  </a:ext>
                </a:extLst>
              </a:tr>
            </a:tbl>
          </a:graphicData>
        </a:graphic>
      </p:graphicFrame>
      <p:pic>
        <p:nvPicPr>
          <p:cNvPr id="5" name="Imagen 4" descr="Gráfico">
            <a:extLst>
              <a:ext uri="{FF2B5EF4-FFF2-40B4-BE49-F238E27FC236}">
                <a16:creationId xmlns:a16="http://schemas.microsoft.com/office/drawing/2014/main" id="{D10FBDD5-5BCA-FE06-6290-2E411DE7C0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" b="4434"/>
          <a:stretch/>
        </p:blipFill>
        <p:spPr>
          <a:xfrm>
            <a:off x="1706922" y="2160968"/>
            <a:ext cx="8776565" cy="458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4653863-8CFB-6309-F04A-8516C50E227E}"/>
              </a:ext>
            </a:extLst>
          </p:cNvPr>
          <p:cNvSpPr/>
          <p:nvPr/>
        </p:nvSpPr>
        <p:spPr>
          <a:xfrm>
            <a:off x="7229046" y="2565698"/>
            <a:ext cx="2720351" cy="17641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97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799E-6 1.37931E-6 L -2.59799E-6 -0.3133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245E-6 6.94284E-9 L -0.00078 -0.31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6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0">
            <a:extLst>
              <a:ext uri="{FF2B5EF4-FFF2-40B4-BE49-F238E27FC236}">
                <a16:creationId xmlns:a16="http://schemas.microsoft.com/office/drawing/2014/main" id="{E46284F8-42FB-A548-4A6B-B8E5F03E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9046814" y="422188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5657676" y="5121982"/>
            <a:ext cx="2210271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291BAD-949C-FC93-BAAC-91F6181EF9D6}"/>
              </a:ext>
            </a:extLst>
          </p:cNvPr>
          <p:cNvSpPr txBox="1"/>
          <p:nvPr/>
        </p:nvSpPr>
        <p:spPr>
          <a:xfrm>
            <a:off x="5189624" y="1067466"/>
            <a:ext cx="221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Gradient Boosting</a:t>
            </a:r>
            <a:endParaRPr lang="es-CL" sz="2000" dirty="0">
              <a:solidFill>
                <a:schemeClr val="accent1"/>
              </a:solidFill>
            </a:endParaRPr>
          </a:p>
        </p:txBody>
      </p:sp>
      <p:pic>
        <p:nvPicPr>
          <p:cNvPr id="19" name="Imagen 18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4EB2E8DC-663F-D2E8-F6F4-2B514A7DB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0" b="53674"/>
          <a:stretch/>
        </p:blipFill>
        <p:spPr>
          <a:xfrm>
            <a:off x="190550" y="1793591"/>
            <a:ext cx="5710249" cy="353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76FB951-6657-71A6-32AD-F94527ED46F2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Comportamiento del error</a:t>
            </a:r>
            <a:endParaRPr lang="es-CL" sz="2000" dirty="0">
              <a:solidFill>
                <a:schemeClr val="accent1"/>
              </a:solidFill>
            </a:endParaRP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3E66FD2-D4DC-8310-FB20-89F8BF1441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1" t="51575"/>
          <a:stretch/>
        </p:blipFill>
        <p:spPr>
          <a:xfrm>
            <a:off x="6258036" y="1836474"/>
            <a:ext cx="5569552" cy="368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5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0">
            <a:extLst>
              <a:ext uri="{FF2B5EF4-FFF2-40B4-BE49-F238E27FC236}">
                <a16:creationId xmlns:a16="http://schemas.microsoft.com/office/drawing/2014/main" id="{A3FAC74A-E511-D72F-E82B-60B3916E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9046814" y="1709841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6945326" y="938179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BD5CAF-8F9E-F10A-46D7-2949D7A60330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Mejoras</a:t>
            </a:r>
            <a:endParaRPr lang="es-CL" sz="2000" dirty="0">
              <a:solidFill>
                <a:schemeClr val="accent1"/>
              </a:solidFill>
            </a:endParaRP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89F6AF78-3C5B-D176-73FC-544364A5E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79308"/>
              </p:ext>
            </p:extLst>
          </p:nvPr>
        </p:nvGraphicFramePr>
        <p:xfrm>
          <a:off x="7607374" y="2159891"/>
          <a:ext cx="3924436" cy="12707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44192">
                  <a:extLst>
                    <a:ext uri="{9D8B030D-6E8A-4147-A177-3AD203B41FA5}">
                      <a16:colId xmlns:a16="http://schemas.microsoft.com/office/drawing/2014/main" val="2852955708"/>
                    </a:ext>
                  </a:extLst>
                </a:gridCol>
                <a:gridCol w="776088">
                  <a:extLst>
                    <a:ext uri="{9D8B030D-6E8A-4147-A177-3AD203B41FA5}">
                      <a16:colId xmlns:a16="http://schemas.microsoft.com/office/drawing/2014/main" val="3036770176"/>
                    </a:ext>
                  </a:extLst>
                </a:gridCol>
                <a:gridCol w="707990">
                  <a:extLst>
                    <a:ext uri="{9D8B030D-6E8A-4147-A177-3AD203B41FA5}">
                      <a16:colId xmlns:a16="http://schemas.microsoft.com/office/drawing/2014/main" val="2463192329"/>
                    </a:ext>
                  </a:extLst>
                </a:gridCol>
                <a:gridCol w="696166">
                  <a:extLst>
                    <a:ext uri="{9D8B030D-6E8A-4147-A177-3AD203B41FA5}">
                      <a16:colId xmlns:a16="http://schemas.microsoft.com/office/drawing/2014/main" val="2841810269"/>
                    </a:ext>
                  </a:extLst>
                </a:gridCol>
              </a:tblGrid>
              <a:tr h="244976">
                <a:tc>
                  <a:txBody>
                    <a:bodyPr/>
                    <a:lstStyle/>
                    <a:p>
                      <a:pPr marL="0" algn="ctr" defTabSz="1219078" rtl="0" eaLnBrk="1" fontAlgn="b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Métricas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37825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654494"/>
                  </a:ext>
                </a:extLst>
              </a:tr>
              <a:tr h="25154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 err="1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Gboost</a:t>
                      </a:r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jerarquía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0,492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56,0%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815554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 err="1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Gboost</a:t>
                      </a:r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Dataframe limpio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8,5%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0,499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56,4%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9683740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Mejora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0,007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253058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427F9616-473B-A8C9-BA62-0B268901AA1E}"/>
              </a:ext>
            </a:extLst>
          </p:cNvPr>
          <p:cNvSpPr/>
          <p:nvPr/>
        </p:nvSpPr>
        <p:spPr>
          <a:xfrm>
            <a:off x="5627154" y="112553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6B2BFD4-6BD8-EABE-F4F2-288ECDD30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7" y="694783"/>
            <a:ext cx="8205031" cy="54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928CC1A-A90A-E5B7-C9E5-1A980E5B6E03}"/>
              </a:ext>
            </a:extLst>
          </p:cNvPr>
          <p:cNvSpPr/>
          <p:nvPr/>
        </p:nvSpPr>
        <p:spPr>
          <a:xfrm>
            <a:off x="5663158" y="981522"/>
            <a:ext cx="201622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Importancia de atributos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6743278" y="9815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8722054" y="18816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 descr="Diagrama">
            <a:extLst>
              <a:ext uri="{FF2B5EF4-FFF2-40B4-BE49-F238E27FC236}">
                <a16:creationId xmlns:a16="http://schemas.microsoft.com/office/drawing/2014/main" id="{162B8F0A-AF2F-E08A-FC9C-7F6681A74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6" y="909514"/>
            <a:ext cx="10633081" cy="415384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2B7267-DCFA-D6EB-C4D3-7144CFD4211E}"/>
              </a:ext>
            </a:extLst>
          </p:cNvPr>
          <p:cNvSpPr/>
          <p:nvPr/>
        </p:nvSpPr>
        <p:spPr>
          <a:xfrm>
            <a:off x="3431482" y="3760402"/>
            <a:ext cx="1326505" cy="1225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E5369-F9FC-1EC9-511F-CBC22E710102}"/>
              </a:ext>
            </a:extLst>
          </p:cNvPr>
          <p:cNvSpPr/>
          <p:nvPr/>
        </p:nvSpPr>
        <p:spPr>
          <a:xfrm>
            <a:off x="4177851" y="2630725"/>
            <a:ext cx="1151100" cy="56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2A406F-D7B4-CA0D-531E-DC308043D4A7}"/>
              </a:ext>
            </a:extLst>
          </p:cNvPr>
          <p:cNvSpPr/>
          <p:nvPr/>
        </p:nvSpPr>
        <p:spPr>
          <a:xfrm>
            <a:off x="2855360" y="1868857"/>
            <a:ext cx="1151100" cy="56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a 11">
            <a:extLst>
              <a:ext uri="{FF2B5EF4-FFF2-40B4-BE49-F238E27FC236}">
                <a16:creationId xmlns:a16="http://schemas.microsoft.com/office/drawing/2014/main" id="{ED84B481-5673-0F7A-A23D-4D2E33ECB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44053"/>
              </p:ext>
            </p:extLst>
          </p:nvPr>
        </p:nvGraphicFramePr>
        <p:xfrm>
          <a:off x="5267371" y="5507226"/>
          <a:ext cx="16556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670">
                  <a:extLst>
                    <a:ext uri="{9D8B030D-6E8A-4147-A177-3AD203B41FA5}">
                      <a16:colId xmlns:a16="http://schemas.microsoft.com/office/drawing/2014/main" val="363640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/>
                        <a:t>MAE Modelo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8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9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01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6743278" y="9815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8722054" y="1881622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28CC1A-A90A-E5B7-C9E5-1A980E5B6E03}"/>
              </a:ext>
            </a:extLst>
          </p:cNvPr>
          <p:cNvSpPr/>
          <p:nvPr/>
        </p:nvSpPr>
        <p:spPr>
          <a:xfrm>
            <a:off x="5663158" y="981522"/>
            <a:ext cx="201622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22FD95-9E0E-F29E-1CF9-5406B2F01635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Importancia de atributos</a:t>
            </a:r>
            <a:endParaRPr lang="es-CL" sz="2000" dirty="0">
              <a:solidFill>
                <a:schemeClr val="accent1"/>
              </a:solidFill>
            </a:endParaRPr>
          </a:p>
        </p:txBody>
      </p:sp>
      <p:pic>
        <p:nvPicPr>
          <p:cNvPr id="10" name="Imagen 9" descr="Diagrama">
            <a:extLst>
              <a:ext uri="{FF2B5EF4-FFF2-40B4-BE49-F238E27FC236}">
                <a16:creationId xmlns:a16="http://schemas.microsoft.com/office/drawing/2014/main" id="{2323A5F2-07BE-04FD-654B-1F7FD209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7" y="873510"/>
            <a:ext cx="10333147" cy="417024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E08C572-8CF4-4E5D-F0F4-F64349FDABB2}"/>
              </a:ext>
            </a:extLst>
          </p:cNvPr>
          <p:cNvSpPr/>
          <p:nvPr/>
        </p:nvSpPr>
        <p:spPr>
          <a:xfrm>
            <a:off x="1418280" y="2588488"/>
            <a:ext cx="1613563" cy="56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265C5AC-398F-C108-6139-1620F8CF9000}"/>
              </a:ext>
            </a:extLst>
          </p:cNvPr>
          <p:cNvSpPr/>
          <p:nvPr/>
        </p:nvSpPr>
        <p:spPr>
          <a:xfrm>
            <a:off x="898557" y="3729091"/>
            <a:ext cx="1326505" cy="118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0079D4B-AFC0-46F6-440D-BC23FE2BD774}"/>
              </a:ext>
            </a:extLst>
          </p:cNvPr>
          <p:cNvSpPr/>
          <p:nvPr/>
        </p:nvSpPr>
        <p:spPr>
          <a:xfrm>
            <a:off x="2971430" y="1827616"/>
            <a:ext cx="1151100" cy="562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11">
            <a:extLst>
              <a:ext uri="{FF2B5EF4-FFF2-40B4-BE49-F238E27FC236}">
                <a16:creationId xmlns:a16="http://schemas.microsoft.com/office/drawing/2014/main" id="{8B189DDD-0992-56DC-02D7-002A21936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577421"/>
              </p:ext>
            </p:extLst>
          </p:nvPr>
        </p:nvGraphicFramePr>
        <p:xfrm>
          <a:off x="5267371" y="5507226"/>
          <a:ext cx="16556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670">
                  <a:extLst>
                    <a:ext uri="{9D8B030D-6E8A-4147-A177-3AD203B41FA5}">
                      <a16:colId xmlns:a16="http://schemas.microsoft.com/office/drawing/2014/main" val="3636402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/>
                        <a:t>MAE Modelo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8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dirty="0"/>
                        <a:t>3.97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9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>
            <a:extLst>
              <a:ext uri="{FF2B5EF4-FFF2-40B4-BE49-F238E27FC236}">
                <a16:creationId xmlns:a16="http://schemas.microsoft.com/office/drawing/2014/main" id="{BBA3F839-9629-C91C-9AAB-87EE647EE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4417124" y="50859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2208726" y="41858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439C070D-C579-9B0C-FEBD-3D3412BE6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2" y="9414"/>
            <a:ext cx="5508612" cy="3423915"/>
          </a:xfrm>
          <a:prstGeom prst="rect">
            <a:avLst/>
          </a:prstGeom>
        </p:spPr>
      </p:pic>
      <p:sp>
        <p:nvSpPr>
          <p:cNvPr id="10" name="半闭框 17">
            <a:extLst>
              <a:ext uri="{FF2B5EF4-FFF2-40B4-BE49-F238E27FC236}">
                <a16:creationId xmlns:a16="http://schemas.microsoft.com/office/drawing/2014/main" id="{B0F53042-71FD-ADBA-B737-43FA0277574A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900259" y="1366576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179D28-E634-A0F2-B470-57530C17B1A3}"/>
              </a:ext>
            </a:extLst>
          </p:cNvPr>
          <p:cNvSpPr txBox="1"/>
          <p:nvPr/>
        </p:nvSpPr>
        <p:spPr>
          <a:xfrm>
            <a:off x="10247242" y="4527920"/>
            <a:ext cx="133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Jerarquizado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sin </a:t>
            </a:r>
            <a:r>
              <a:rPr lang="es-CL" sz="1600" dirty="0" err="1">
                <a:solidFill>
                  <a:schemeClr val="accent1"/>
                </a:solidFill>
                <a:latin typeface="Candara" panose="020E0502030303020204" pitchFamily="34" charset="0"/>
              </a:rPr>
              <a:t>members</a:t>
            </a:r>
            <a:endParaRPr lang="es-CL" sz="16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半闭框 17">
            <a:extLst>
              <a:ext uri="{FF2B5EF4-FFF2-40B4-BE49-F238E27FC236}">
                <a16:creationId xmlns:a16="http://schemas.microsoft.com/office/drawing/2014/main" id="{929A69E8-791A-6E28-8B92-198DC0DB120B}"/>
              </a:ext>
            </a:extLst>
          </p:cNvPr>
          <p:cNvSpPr>
            <a:spLocks noChangeArrowheads="1"/>
          </p:cNvSpPr>
          <p:nvPr/>
        </p:nvSpPr>
        <p:spPr bwMode="auto">
          <a:xfrm rot="8093902">
            <a:off x="9900261" y="4710087"/>
            <a:ext cx="466727" cy="466665"/>
          </a:xfrm>
          <a:custGeom>
            <a:avLst/>
            <a:gdLst>
              <a:gd name="T0" fmla="*/ 424806 w 466725"/>
              <a:gd name="T1" fmla="*/ 41919 h 466725"/>
              <a:gd name="T2" fmla="*/ 43475 w 466725"/>
              <a:gd name="T3" fmla="*/ 423249 h 466725"/>
              <a:gd name="T4" fmla="*/ 0 w 466725"/>
              <a:gd name="T5" fmla="*/ 233363 h 466725"/>
              <a:gd name="T6" fmla="*/ 233363 w 466725"/>
              <a:gd name="T7" fmla="*/ 0 h 466725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466725"/>
              <a:gd name="T13" fmla="*/ 0 h 466725"/>
              <a:gd name="T14" fmla="*/ 466725 w 466725"/>
              <a:gd name="T15" fmla="*/ 466725 h 466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6725" h="466725">
                <a:moveTo>
                  <a:pt x="0" y="0"/>
                </a:moveTo>
                <a:lnTo>
                  <a:pt x="466725" y="0"/>
                </a:lnTo>
                <a:lnTo>
                  <a:pt x="382887" y="83838"/>
                </a:lnTo>
                <a:lnTo>
                  <a:pt x="86951" y="83838"/>
                </a:lnTo>
                <a:lnTo>
                  <a:pt x="86951" y="379774"/>
                </a:lnTo>
                <a:lnTo>
                  <a:pt x="0" y="466725"/>
                </a:lnTo>
                <a:close/>
              </a:path>
            </a:pathLst>
          </a:custGeom>
          <a:solidFill>
            <a:schemeClr val="accent1"/>
          </a:solidFill>
          <a:ln w="12700" algn="ctr">
            <a:noFill/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10800000" vert="eaVert" lIns="91412" tIns="45706" rIns="91412" bIns="45706" anchor="ctr"/>
          <a:lstStyle/>
          <a:p>
            <a:endParaRPr lang="zh-CN" altLang="en-US" sz="32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58A22C0-C184-D2FD-81DB-DFD51BE73DDB}"/>
              </a:ext>
            </a:extLst>
          </p:cNvPr>
          <p:cNvSpPr txBox="1"/>
          <p:nvPr/>
        </p:nvSpPr>
        <p:spPr>
          <a:xfrm>
            <a:off x="10247242" y="1184409"/>
            <a:ext cx="133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Dataframe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Jerarquizado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Candara" panose="020E0502030303020204" pitchFamily="34" charset="0"/>
              </a:rPr>
              <a:t>completo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891FD6EB-E9C6-BD32-50FA-EFE0D0F7E057}"/>
              </a:ext>
            </a:extLst>
          </p:cNvPr>
          <p:cNvGraphicFramePr>
            <a:graphicFrameLocks noGrp="1"/>
          </p:cNvGraphicFramePr>
          <p:nvPr/>
        </p:nvGraphicFramePr>
        <p:xfrm>
          <a:off x="406574" y="2628282"/>
          <a:ext cx="3924436" cy="11279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44192">
                  <a:extLst>
                    <a:ext uri="{9D8B030D-6E8A-4147-A177-3AD203B41FA5}">
                      <a16:colId xmlns:a16="http://schemas.microsoft.com/office/drawing/2014/main" val="2852955708"/>
                    </a:ext>
                  </a:extLst>
                </a:gridCol>
                <a:gridCol w="776088">
                  <a:extLst>
                    <a:ext uri="{9D8B030D-6E8A-4147-A177-3AD203B41FA5}">
                      <a16:colId xmlns:a16="http://schemas.microsoft.com/office/drawing/2014/main" val="3036770176"/>
                    </a:ext>
                  </a:extLst>
                </a:gridCol>
                <a:gridCol w="707990">
                  <a:extLst>
                    <a:ext uri="{9D8B030D-6E8A-4147-A177-3AD203B41FA5}">
                      <a16:colId xmlns:a16="http://schemas.microsoft.com/office/drawing/2014/main" val="2463192329"/>
                    </a:ext>
                  </a:extLst>
                </a:gridCol>
                <a:gridCol w="696166">
                  <a:extLst>
                    <a:ext uri="{9D8B030D-6E8A-4147-A177-3AD203B41FA5}">
                      <a16:colId xmlns:a16="http://schemas.microsoft.com/office/drawing/2014/main" val="2841810269"/>
                    </a:ext>
                  </a:extLst>
                </a:gridCol>
              </a:tblGrid>
              <a:tr h="244976">
                <a:tc>
                  <a:txBody>
                    <a:bodyPr/>
                    <a:lstStyle/>
                    <a:p>
                      <a:pPr marL="0" algn="ctr" defTabSz="1219078" rtl="0" eaLnBrk="1" fontAlgn="b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kern="1200" dirty="0">
                          <a:solidFill>
                            <a:schemeClr val="l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Métricas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37825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1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654494"/>
                  </a:ext>
                </a:extLst>
              </a:tr>
              <a:tr h="25154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 err="1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Gboost</a:t>
                      </a:r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jerarquizado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4,1%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0,492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accent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56,0%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1815554"/>
                  </a:ext>
                </a:extLst>
              </a:tr>
              <a:tr h="248561"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 err="1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Gboost</a:t>
                      </a:r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jerarquizado por género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5,44%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0,666</a:t>
                      </a: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marL="0" algn="ctr" defTabSz="1219078" rtl="0" eaLnBrk="1" fontAlgn="ctr" latinLnBrk="0" hangingPunct="1"/>
                      <a:r>
                        <a:rPr lang="es-CL" sz="1200" b="0" i="0" kern="1200" dirty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29,6%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968374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343D59FD-5EC2-44AC-11D1-70B92834BA68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  <a:latin typeface="Candara" panose="020E0502030303020204" pitchFamily="34" charset="0"/>
              </a:rPr>
              <a:t>Importancia de atributos</a:t>
            </a:r>
            <a:endParaRPr lang="es-CL" sz="2000" dirty="0">
              <a:solidFill>
                <a:schemeClr val="bg1"/>
              </a:solidFill>
            </a:endParaRPr>
          </a:p>
        </p:txBody>
      </p:sp>
      <p:pic>
        <p:nvPicPr>
          <p:cNvPr id="7" name="Imagen 6" descr="Gráfico">
            <a:extLst>
              <a:ext uri="{FF2B5EF4-FFF2-40B4-BE49-F238E27FC236}">
                <a16:creationId xmlns:a16="http://schemas.microsoft.com/office/drawing/2014/main" id="{F3FAF7A1-9FC2-BF61-F918-2E9FC49C3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3" y="3409777"/>
            <a:ext cx="5508612" cy="34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cxnSp>
        <p:nvCxnSpPr>
          <p:cNvPr id="2" name="直接连接符 27">
            <a:extLst>
              <a:ext uri="{FF2B5EF4-FFF2-40B4-BE49-F238E27FC236}">
                <a16:creationId xmlns:a16="http://schemas.microsoft.com/office/drawing/2014/main" id="{A8012319-5A58-4945-F19D-84AC935DBB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8453" y="1366726"/>
            <a:ext cx="0" cy="3251200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19">
            <a:extLst>
              <a:ext uri="{FF2B5EF4-FFF2-40B4-BE49-F238E27FC236}">
                <a16:creationId xmlns:a16="http://schemas.microsoft.com/office/drawing/2014/main" id="{814171CB-864D-C0FF-580C-DA7F127FF776}"/>
              </a:ext>
            </a:extLst>
          </p:cNvPr>
          <p:cNvGrpSpPr/>
          <p:nvPr/>
        </p:nvGrpSpPr>
        <p:grpSpPr>
          <a:xfrm>
            <a:off x="5326211" y="2427913"/>
            <a:ext cx="4550695" cy="1323439"/>
            <a:chOff x="5166556" y="2230493"/>
            <a:chExt cx="4225076" cy="1323439"/>
          </a:xfrm>
        </p:grpSpPr>
        <p:sp>
          <p:nvSpPr>
            <p:cNvPr id="4" name="Shape 18">
              <a:extLst>
                <a:ext uri="{FF2B5EF4-FFF2-40B4-BE49-F238E27FC236}">
                  <a16:creationId xmlns:a16="http://schemas.microsoft.com/office/drawing/2014/main" id="{E8E3F14F-A40D-49C0-49AA-A33922FAAB63}"/>
                </a:ext>
              </a:extLst>
            </p:cNvPr>
            <p:cNvSpPr/>
            <p:nvPr/>
          </p:nvSpPr>
          <p:spPr>
            <a:xfrm>
              <a:off x="5166556" y="2230493"/>
              <a:ext cx="4225076" cy="13234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F0EA9707-0B9D-7BBE-4174-02E7992CE7D8}"/>
                </a:ext>
              </a:extLst>
            </p:cNvPr>
            <p:cNvSpPr txBox="1"/>
            <p:nvPr/>
          </p:nvSpPr>
          <p:spPr>
            <a:xfrm>
              <a:off x="5274037" y="2230493"/>
              <a:ext cx="4010114" cy="132343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s-CL" altLang="zh-CN" sz="4000" dirty="0">
                  <a:solidFill>
                    <a:schemeClr val="bg1"/>
                  </a:solidFill>
                  <a:latin typeface="Candara" panose="020E0502030303020204" pitchFamily="34" charset="0"/>
                  <a:ea typeface="华文新魏" panose="02010800040101010101" pitchFamily="2" charset="-122"/>
                </a:rPr>
                <a:t>Planificación de la investigación</a:t>
              </a:r>
              <a:endParaRPr kumimoji="1" lang="zh-CN" altLang="en-US" sz="4000" dirty="0">
                <a:solidFill>
                  <a:schemeClr val="bg1"/>
                </a:solidFill>
                <a:latin typeface="Candara" panose="020E0502030303020204" pitchFamily="34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6" name="_14">
            <a:extLst>
              <a:ext uri="{FF2B5EF4-FFF2-40B4-BE49-F238E27FC236}">
                <a16:creationId xmlns:a16="http://schemas.microsoft.com/office/drawing/2014/main" id="{52D9C5BB-3BBC-09B6-BE77-075AE2B14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438" y="2537309"/>
            <a:ext cx="3061250" cy="110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s-CL" altLang="zh-CN" sz="3200" dirty="0">
                <a:solidFill>
                  <a:schemeClr val="accent1"/>
                </a:solidFill>
                <a:latin typeface="Candara" panose="020E0502030303020204" pitchFamily="34" charset="0"/>
                <a:ea typeface="+mn-ea"/>
                <a:cs typeface="+mn-cs"/>
              </a:rPr>
              <a:t>Etapa  01</a:t>
            </a:r>
            <a:endParaRPr lang="zh-CN" sz="3200" dirty="0">
              <a:solidFill>
                <a:schemeClr val="accent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6F0679-2256-0D47-6361-2BA15AEEECEB}"/>
              </a:ext>
            </a:extLst>
          </p:cNvPr>
          <p:cNvSpPr/>
          <p:nvPr/>
        </p:nvSpPr>
        <p:spPr>
          <a:xfrm>
            <a:off x="6851289" y="837506"/>
            <a:ext cx="1042739" cy="105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8989F5-A41F-427E-9D66-FAF12DFD3FE6}"/>
              </a:ext>
            </a:extLst>
          </p:cNvPr>
          <p:cNvSpPr/>
          <p:nvPr/>
        </p:nvSpPr>
        <p:spPr>
          <a:xfrm>
            <a:off x="8831511" y="1887852"/>
            <a:ext cx="1042740" cy="46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02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0">
            <a:extLst>
              <a:ext uri="{FF2B5EF4-FFF2-40B4-BE49-F238E27FC236}">
                <a16:creationId xmlns:a16="http://schemas.microsoft.com/office/drawing/2014/main" id="{BBA3F839-9629-C91C-9AAB-87EE647EE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9F04720-CA59-265E-1DBB-3D2A6B42466B}"/>
              </a:ext>
            </a:extLst>
          </p:cNvPr>
          <p:cNvSpPr/>
          <p:nvPr/>
        </p:nvSpPr>
        <p:spPr>
          <a:xfrm>
            <a:off x="4417124" y="50859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5ED9BA-BE52-DEEC-D90A-A9C93B3E49EA}"/>
              </a:ext>
            </a:extLst>
          </p:cNvPr>
          <p:cNvSpPr/>
          <p:nvPr/>
        </p:nvSpPr>
        <p:spPr>
          <a:xfrm>
            <a:off x="2208726" y="4185878"/>
            <a:ext cx="936104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8" name="Imagen 17" descr="Tabla">
            <a:extLst>
              <a:ext uri="{FF2B5EF4-FFF2-40B4-BE49-F238E27FC236}">
                <a16:creationId xmlns:a16="http://schemas.microsoft.com/office/drawing/2014/main" id="{27C5F66F-EDC6-15B7-374C-85782C7F9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72045"/>
            <a:ext cx="6715498" cy="671549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1C0FEE4-DAC9-A472-B330-F8A183BB5911}"/>
              </a:ext>
            </a:extLst>
          </p:cNvPr>
          <p:cNvSpPr txBox="1"/>
          <p:nvPr/>
        </p:nvSpPr>
        <p:spPr>
          <a:xfrm>
            <a:off x="995996" y="4155904"/>
            <a:ext cx="419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L" sz="18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Optimizar ganancias con publicidad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FD7D74-91BB-49D9-953C-F87531BA9F70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  <a:latin typeface="Candara" panose="020E0502030303020204" pitchFamily="34" charset="0"/>
              </a:rPr>
              <a:t>Modelo de negocios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782B6A4-9269-0115-578D-A6599E836FD6}"/>
              </a:ext>
            </a:extLst>
          </p:cNvPr>
          <p:cNvSpPr txBox="1"/>
          <p:nvPr/>
        </p:nvSpPr>
        <p:spPr>
          <a:xfrm>
            <a:off x="991782" y="4560249"/>
            <a:ext cx="6304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L" sz="18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Actualizar constantemente </a:t>
            </a:r>
            <a:r>
              <a:rPr lang="es-CL" sz="1800" kern="1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base de datos</a:t>
            </a:r>
            <a:endParaRPr lang="es-CL" sz="1800" kern="1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C782804-5778-2E9B-B823-A99DAFE67BAC}"/>
              </a:ext>
            </a:extLst>
          </p:cNvPr>
          <p:cNvSpPr txBox="1"/>
          <p:nvPr/>
        </p:nvSpPr>
        <p:spPr>
          <a:xfrm>
            <a:off x="982638" y="3760235"/>
            <a:ext cx="345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L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Implementación del modelo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FD5F3D-8FA9-03F3-F77B-6FE202DD16A4}"/>
              </a:ext>
            </a:extLst>
          </p:cNvPr>
          <p:cNvSpPr txBox="1"/>
          <p:nvPr/>
        </p:nvSpPr>
        <p:spPr>
          <a:xfrm>
            <a:off x="982638" y="4973356"/>
            <a:ext cx="6304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L" sz="1800" kern="1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desempeño real</a:t>
            </a:r>
          </a:p>
        </p:txBody>
      </p:sp>
    </p:spTree>
    <p:extLst>
      <p:ext uri="{BB962C8B-B14F-4D97-AF65-F5344CB8AC3E}">
        <p14:creationId xmlns:p14="http://schemas.microsoft.com/office/powerpoint/2010/main" val="1848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11" grpId="0"/>
      <p:bldP spid="12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">
            <a:extLst>
              <a:ext uri="{FF2B5EF4-FFF2-40B4-BE49-F238E27FC236}">
                <a16:creationId xmlns:a16="http://schemas.microsoft.com/office/drawing/2014/main" id="{A6CA8415-7344-2639-C107-3E29938E5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3" r="2964" b="2675"/>
          <a:stretch/>
        </p:blipFill>
        <p:spPr>
          <a:xfrm rot="16200000">
            <a:off x="2666415" y="-2665752"/>
            <a:ext cx="6856910" cy="12191091"/>
          </a:xfrm>
          <a:prstGeom prst="rect">
            <a:avLst/>
          </a:prstGeom>
        </p:spPr>
      </p:pic>
      <p:sp>
        <p:nvSpPr>
          <p:cNvPr id="4" name="文本框 14">
            <a:extLst>
              <a:ext uri="{FF2B5EF4-FFF2-40B4-BE49-F238E27FC236}">
                <a16:creationId xmlns:a16="http://schemas.microsoft.com/office/drawing/2014/main" id="{5F9DFFA4-FB4C-1FDA-B768-0CE6DB995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0006" y="3242896"/>
            <a:ext cx="56375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288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860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7432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200400" indent="457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buClr>
                <a:srgbClr val="000000"/>
              </a:buClr>
              <a:buSzPts val="3000"/>
            </a:pPr>
            <a:r>
              <a:rPr lang="es-ES" sz="4800" spc="-3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叶根友刀锋黑草" panose="02010601030101010101" pitchFamily="2" charset="-122"/>
                <a:sym typeface="Calibri"/>
              </a:rPr>
              <a:t>Gracias  por  su  atención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CBFC8009-428E-106E-2DA9-1703C460BD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97996" y="2818796"/>
            <a:ext cx="4933950" cy="0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8857733-B5D6-F3E5-3B46-8D42755BD546}"/>
              </a:ext>
            </a:extLst>
          </p:cNvPr>
          <p:cNvSpPr/>
          <p:nvPr/>
        </p:nvSpPr>
        <p:spPr>
          <a:xfrm>
            <a:off x="7859402" y="993828"/>
            <a:ext cx="792088" cy="8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D13B585-08CA-0C74-8311-9D7AA0A74AD1}"/>
              </a:ext>
            </a:extLst>
          </p:cNvPr>
          <p:cNvSpPr/>
          <p:nvPr/>
        </p:nvSpPr>
        <p:spPr>
          <a:xfrm>
            <a:off x="5747812" y="1765496"/>
            <a:ext cx="792088" cy="81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Google Shape;62;g2537d6b9158_5_623">
            <a:extLst>
              <a:ext uri="{FF2B5EF4-FFF2-40B4-BE49-F238E27FC236}">
                <a16:creationId xmlns:a16="http://schemas.microsoft.com/office/drawing/2014/main" id="{84274C6F-2CCA-AE1D-8BBB-C4D1BC552F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064" y="993828"/>
            <a:ext cx="2899611" cy="1048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BC9218EC-3A4D-E524-3A02-13AA36FB6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F038896-F920-9E72-563E-72E7AFC4E45F}"/>
              </a:ext>
            </a:extLst>
          </p:cNvPr>
          <p:cNvSpPr txBox="1"/>
          <p:nvPr/>
        </p:nvSpPr>
        <p:spPr>
          <a:xfrm>
            <a:off x="5127356" y="1964552"/>
            <a:ext cx="478427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altLang="zh-CN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Problema de regresión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A9CD117-D34D-9F7D-7F1F-BB93ED696F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46" y="1809614"/>
            <a:ext cx="949518" cy="9495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974C8B-95A4-9186-F8F0-8C105F87F0EB}"/>
              </a:ext>
            </a:extLst>
          </p:cNvPr>
          <p:cNvSpPr txBox="1"/>
          <p:nvPr/>
        </p:nvSpPr>
        <p:spPr>
          <a:xfrm>
            <a:off x="2570070" y="3406765"/>
            <a:ext cx="78105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E599"/>
              </a:buClr>
              <a:buSzPts val="1500"/>
            </a:pPr>
            <a:r>
              <a:rPr lang="es-MX" sz="16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  <a:sym typeface="Calibri"/>
              </a:rPr>
              <a:t>Estimar rating de series o películas dadas sus características.</a:t>
            </a:r>
            <a:endParaRPr lang="es-CL" sz="1600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01BEFC-B907-6EBC-BD12-FB396C1D03B5}"/>
              </a:ext>
            </a:extLst>
          </p:cNvPr>
          <p:cNvSpPr/>
          <p:nvPr/>
        </p:nvSpPr>
        <p:spPr>
          <a:xfrm>
            <a:off x="2422798" y="4401902"/>
            <a:ext cx="756084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5AD8937-F03A-D7DB-E7EC-D54969464465}"/>
              </a:ext>
            </a:extLst>
          </p:cNvPr>
          <p:cNvSpPr/>
          <p:nvPr/>
        </p:nvSpPr>
        <p:spPr>
          <a:xfrm>
            <a:off x="4373951" y="5156671"/>
            <a:ext cx="756084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9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642 0.00139 L -1.71897E-7 -4.7627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4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AF9076-2314-1B44-3693-A2E754481915}"/>
              </a:ext>
            </a:extLst>
          </p:cNvPr>
          <p:cNvSpPr txBox="1"/>
          <p:nvPr/>
        </p:nvSpPr>
        <p:spPr>
          <a:xfrm>
            <a:off x="3373678" y="1521582"/>
            <a:ext cx="549383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altLang="zh-CN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Pregunta de Investigación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8B2860-DFBC-5564-5224-9F22C2540B3B}"/>
              </a:ext>
            </a:extLst>
          </p:cNvPr>
          <p:cNvSpPr txBox="1"/>
          <p:nvPr/>
        </p:nvSpPr>
        <p:spPr>
          <a:xfrm>
            <a:off x="1921110" y="2933173"/>
            <a:ext cx="7810500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E599"/>
              </a:buClr>
              <a:buSzPts val="1500"/>
            </a:pPr>
            <a:r>
              <a:rPr lang="es-ES" sz="16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  <a:cs typeface="+mj-cs"/>
                <a:sym typeface="Calibri"/>
              </a:rPr>
              <a:t>¿Se puede desarrollar un sistema predictivo para estimar el puntaje de series y películas de Animé que carezcan de valoraciones utilizando técnicas de aprendizaje automático como un modelo de negocios?</a:t>
            </a:r>
          </a:p>
        </p:txBody>
      </p:sp>
      <p:grpSp>
        <p:nvGrpSpPr>
          <p:cNvPr id="4" name="组合 15">
            <a:extLst>
              <a:ext uri="{FF2B5EF4-FFF2-40B4-BE49-F238E27FC236}">
                <a16:creationId xmlns:a16="http://schemas.microsoft.com/office/drawing/2014/main" id="{C5049077-4FF4-00CD-0EF7-39D11117F3D0}"/>
              </a:ext>
            </a:extLst>
          </p:cNvPr>
          <p:cNvGrpSpPr/>
          <p:nvPr/>
        </p:nvGrpSpPr>
        <p:grpSpPr>
          <a:xfrm>
            <a:off x="1902903" y="1320680"/>
            <a:ext cx="949518" cy="949518"/>
            <a:chOff x="4970854" y="2513407"/>
            <a:chExt cx="599448" cy="599448"/>
          </a:xfrm>
          <a:effectLst/>
        </p:grpSpPr>
        <p:sp>
          <p:nvSpPr>
            <p:cNvPr id="5" name="椭圆 16">
              <a:extLst>
                <a:ext uri="{FF2B5EF4-FFF2-40B4-BE49-F238E27FC236}">
                  <a16:creationId xmlns:a16="http://schemas.microsoft.com/office/drawing/2014/main" id="{C80CEDA7-5D52-1FCE-3332-3EDED0EA7A6F}"/>
                </a:ext>
              </a:extLst>
            </p:cNvPr>
            <p:cNvSpPr/>
            <p:nvPr/>
          </p:nvSpPr>
          <p:spPr>
            <a:xfrm>
              <a:off x="4970854" y="2513407"/>
              <a:ext cx="599448" cy="59944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623B8BF-5500-33F1-A927-5BC52A0DB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341" y="2641777"/>
              <a:ext cx="289614" cy="309707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9D56A8-EA41-5E08-3374-9108731FB039}"/>
              </a:ext>
            </a:extLst>
          </p:cNvPr>
          <p:cNvSpPr/>
          <p:nvPr/>
        </p:nvSpPr>
        <p:spPr>
          <a:xfrm>
            <a:off x="6923023" y="1076336"/>
            <a:ext cx="756084" cy="589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BC76AE-A09E-DCE2-37C8-2F9BD85C330E}"/>
              </a:ext>
            </a:extLst>
          </p:cNvPr>
          <p:cNvSpPr/>
          <p:nvPr/>
        </p:nvSpPr>
        <p:spPr>
          <a:xfrm>
            <a:off x="8887026" y="2000168"/>
            <a:ext cx="756084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27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12 -0.00023 L 2.51595E-6 -4.96644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0">
            <a:extLst>
              <a:ext uri="{FF2B5EF4-FFF2-40B4-BE49-F238E27FC236}">
                <a16:creationId xmlns:a16="http://schemas.microsoft.com/office/drawing/2014/main" id="{7A0A3C7A-0C30-1566-AA4A-6AECB491F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0A4587C-EF8D-DCAC-3A8A-E0CE00DB3911}"/>
              </a:ext>
            </a:extLst>
          </p:cNvPr>
          <p:cNvSpPr txBox="1"/>
          <p:nvPr/>
        </p:nvSpPr>
        <p:spPr>
          <a:xfrm>
            <a:off x="5771170" y="1190111"/>
            <a:ext cx="517780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altLang="zh-CN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Hipótesis de trabajo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14ED14-F9ED-EEF5-FEA1-04AAEC1B65CC}"/>
              </a:ext>
            </a:extLst>
          </p:cNvPr>
          <p:cNvGrpSpPr/>
          <p:nvPr/>
        </p:nvGrpSpPr>
        <p:grpSpPr>
          <a:xfrm>
            <a:off x="4293985" y="989209"/>
            <a:ext cx="949518" cy="949518"/>
            <a:chOff x="4988609" y="3551062"/>
            <a:chExt cx="599448" cy="599448"/>
          </a:xfrm>
          <a:effectLst/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F1F3BEB-1D7A-36B3-F291-BDDF39A4D51D}"/>
                </a:ext>
              </a:extLst>
            </p:cNvPr>
            <p:cNvSpPr/>
            <p:nvPr/>
          </p:nvSpPr>
          <p:spPr>
            <a:xfrm>
              <a:off x="4988609" y="3551062"/>
              <a:ext cx="599448" cy="59944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635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accent1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66D533C-95AD-61FD-A48B-876369A43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0570" y="3710860"/>
              <a:ext cx="295526" cy="279852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1AB8F82-D01A-AC81-0000-B6C0808F6098}"/>
              </a:ext>
            </a:extLst>
          </p:cNvPr>
          <p:cNvSpPr/>
          <p:nvPr/>
        </p:nvSpPr>
        <p:spPr>
          <a:xfrm>
            <a:off x="2242778" y="4329894"/>
            <a:ext cx="86409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3C577FC-A75D-B5E6-1E20-9D6936D321F2}"/>
              </a:ext>
            </a:extLst>
          </p:cNvPr>
          <p:cNvSpPr/>
          <p:nvPr/>
        </p:nvSpPr>
        <p:spPr>
          <a:xfrm>
            <a:off x="4439022" y="5137428"/>
            <a:ext cx="86409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54D1AE7-E61B-E0C5-12FF-2EC4084D10D7}"/>
              </a:ext>
            </a:extLst>
          </p:cNvPr>
          <p:cNvSpPr txBox="1"/>
          <p:nvPr/>
        </p:nvSpPr>
        <p:spPr>
          <a:xfrm>
            <a:off x="2350790" y="2415347"/>
            <a:ext cx="93610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E599"/>
              </a:buClr>
              <a:buSzPts val="1500"/>
            </a:pPr>
            <a:r>
              <a:rPr lang="es-MX" sz="16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  <a:cs typeface="+mj-cs"/>
                <a:sym typeface="Calibri"/>
              </a:rPr>
              <a:t>Si construimos un algoritmo para el análisis de las características de series y películas de Animé para alimentar un modelo de aprendizaje automático, </a:t>
            </a:r>
            <a:r>
              <a:rPr lang="es-ES" sz="16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  <a:cs typeface="+mj-cs"/>
                <a:sym typeface="Calibri"/>
              </a:rPr>
              <a:t>desarrollaremos entonces un sistema de estimación del ‘rating’, lo cual permitirá a la empresa implementar una herramienta automática, predictiva, confiable y comercializable.</a:t>
            </a:r>
          </a:p>
          <a:p>
            <a:endParaRPr lang="es-C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0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3.46679E-6 L 3.22959E-6 3.4667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159"/>
          <a:stretch/>
        </p:blipFill>
        <p:spPr>
          <a:xfrm rot="16200000" flipV="1">
            <a:off x="5611961" y="279795"/>
            <a:ext cx="6856910" cy="630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051978-903E-B42B-5BDE-77EE61DC475A}"/>
              </a:ext>
            </a:extLst>
          </p:cNvPr>
          <p:cNvSpPr txBox="1"/>
          <p:nvPr/>
        </p:nvSpPr>
        <p:spPr>
          <a:xfrm>
            <a:off x="0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Análisis básico base de datos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51F09E-3DEA-2380-353B-41E1442C5CAF}"/>
              </a:ext>
            </a:extLst>
          </p:cNvPr>
          <p:cNvSpPr/>
          <p:nvPr/>
        </p:nvSpPr>
        <p:spPr>
          <a:xfrm>
            <a:off x="5627154" y="945518"/>
            <a:ext cx="2448272" cy="972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1355093-190F-1AFB-2493-ED8C005BB6E8}"/>
              </a:ext>
            </a:extLst>
          </p:cNvPr>
          <p:cNvSpPr/>
          <p:nvPr/>
        </p:nvSpPr>
        <p:spPr>
          <a:xfrm>
            <a:off x="9022764" y="2045254"/>
            <a:ext cx="783704" cy="51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3F0ABDA4-97B8-80E4-7731-8219BEF8C8CF}"/>
              </a:ext>
            </a:extLst>
          </p:cNvPr>
          <p:cNvGraphicFramePr>
            <a:graphicFrameLocks noGrp="1"/>
          </p:cNvGraphicFramePr>
          <p:nvPr/>
        </p:nvGraphicFramePr>
        <p:xfrm>
          <a:off x="850934" y="3177766"/>
          <a:ext cx="4956240" cy="32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248">
                  <a:extLst>
                    <a:ext uri="{9D8B030D-6E8A-4147-A177-3AD203B41FA5}">
                      <a16:colId xmlns:a16="http://schemas.microsoft.com/office/drawing/2014/main" val="3791160654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599601781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3610529696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330396077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2208689176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Género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Episodios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Miembros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27933"/>
                  </a:ext>
                </a:extLst>
              </a:tr>
            </a:tbl>
          </a:graphicData>
        </a:graphic>
      </p:graphicFrame>
      <p:pic>
        <p:nvPicPr>
          <p:cNvPr id="14" name="Imagen 1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53A2F781-4FA6-EC4B-E13C-D23D53973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10496" r="10256" b="2839"/>
          <a:stretch/>
        </p:blipFill>
        <p:spPr>
          <a:xfrm>
            <a:off x="850932" y="3501802"/>
            <a:ext cx="4956242" cy="306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a 12">
            <a:extLst>
              <a:ext uri="{FF2B5EF4-FFF2-40B4-BE49-F238E27FC236}">
                <a16:creationId xmlns:a16="http://schemas.microsoft.com/office/drawing/2014/main" id="{67F80555-77FC-0AC7-C77D-681436A6F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11111"/>
              </p:ext>
            </p:extLst>
          </p:nvPr>
        </p:nvGraphicFramePr>
        <p:xfrm>
          <a:off x="6346274" y="3177264"/>
          <a:ext cx="4956240" cy="32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248">
                  <a:extLst>
                    <a:ext uri="{9D8B030D-6E8A-4147-A177-3AD203B41FA5}">
                      <a16:colId xmlns:a16="http://schemas.microsoft.com/office/drawing/2014/main" val="3791160654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599601781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3610529696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330396077"/>
                    </a:ext>
                  </a:extLst>
                </a:gridCol>
                <a:gridCol w="991248">
                  <a:extLst>
                    <a:ext uri="{9D8B030D-6E8A-4147-A177-3AD203B41FA5}">
                      <a16:colId xmlns:a16="http://schemas.microsoft.com/office/drawing/2014/main" val="2208689176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Género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Episodios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Miembros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27933"/>
                  </a:ext>
                </a:extLst>
              </a:tr>
            </a:tbl>
          </a:graphicData>
        </a:graphic>
      </p:graphicFrame>
      <p:pic>
        <p:nvPicPr>
          <p:cNvPr id="18" name="Imagen 17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FF1AE594-DB78-ACB2-9BD0-CC6C734D86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0480" r="10266" b="2861"/>
          <a:stretch/>
        </p:blipFill>
        <p:spPr>
          <a:xfrm>
            <a:off x="6346274" y="3501802"/>
            <a:ext cx="4957200" cy="306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E471D7E-6E70-C48D-B110-81A58748F7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18" y="809960"/>
            <a:ext cx="8001003" cy="167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12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0">
            <a:extLst>
              <a:ext uri="{FF2B5EF4-FFF2-40B4-BE49-F238E27FC236}">
                <a16:creationId xmlns:a16="http://schemas.microsoft.com/office/drawing/2014/main" id="{7A0A3C7A-0C30-1566-AA4A-6AECB491F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22" r="2964" b="21252"/>
          <a:stretch/>
        </p:blipFill>
        <p:spPr>
          <a:xfrm rot="5400000" flipV="1">
            <a:off x="-284964" y="284966"/>
            <a:ext cx="6859589" cy="628966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F381C9-23ED-9B12-C476-93F3BF9C2F24}"/>
              </a:ext>
            </a:extLst>
          </p:cNvPr>
          <p:cNvSpPr txBox="1"/>
          <p:nvPr/>
        </p:nvSpPr>
        <p:spPr>
          <a:xfrm>
            <a:off x="8266088" y="153430"/>
            <a:ext cx="392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000" dirty="0">
                <a:solidFill>
                  <a:schemeClr val="accent1"/>
                </a:solidFill>
                <a:latin typeface="Candara" panose="020E0502030303020204" pitchFamily="34" charset="0"/>
              </a:rPr>
              <a:t>Estrategia análisis descriptivo</a:t>
            </a:r>
            <a:endParaRPr lang="es-CL" sz="2000" dirty="0">
              <a:solidFill>
                <a:schemeClr val="accent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9D2B18-729B-711C-43DA-A59E704882FC}"/>
              </a:ext>
            </a:extLst>
          </p:cNvPr>
          <p:cNvSpPr/>
          <p:nvPr/>
        </p:nvSpPr>
        <p:spPr>
          <a:xfrm>
            <a:off x="2242778" y="4365898"/>
            <a:ext cx="864096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ACAEAED-806B-BAF8-5CCE-BC6E31630247}"/>
              </a:ext>
            </a:extLst>
          </p:cNvPr>
          <p:cNvSpPr/>
          <p:nvPr/>
        </p:nvSpPr>
        <p:spPr>
          <a:xfrm>
            <a:off x="4446356" y="4725938"/>
            <a:ext cx="2980998" cy="1048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C34FB14B-01D7-7B5A-200B-2BD058F037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22785" r="58103" b="6652"/>
          <a:stretch/>
        </p:blipFill>
        <p:spPr>
          <a:xfrm>
            <a:off x="1198662" y="255228"/>
            <a:ext cx="2898048" cy="1956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653A075-106A-3914-A7BE-3B6536F3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" t="6619" r="49570" b="6619"/>
          <a:stretch/>
        </p:blipFill>
        <p:spPr>
          <a:xfrm>
            <a:off x="1198661" y="2396052"/>
            <a:ext cx="2898048" cy="196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A7C7BDE1-BC4E-4E49-33E2-5CC7698D7E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9" t="53809" r="33822" b="3567"/>
          <a:stretch/>
        </p:blipFill>
        <p:spPr>
          <a:xfrm>
            <a:off x="1198661" y="4545808"/>
            <a:ext cx="2898048" cy="1956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_14">
            <a:extLst>
              <a:ext uri="{FF2B5EF4-FFF2-40B4-BE49-F238E27FC236}">
                <a16:creationId xmlns:a16="http://schemas.microsoft.com/office/drawing/2014/main" id="{043B4A34-53A0-1AB7-7855-8D5790B93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404" y="943256"/>
            <a:ext cx="6065891" cy="167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4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Indicadores Estadísticos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: 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Media.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Mediana.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 err="1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Desv.estd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Percentiles.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AC7D05-4893-6F5F-AEFF-925CBCA29771}"/>
              </a:ext>
            </a:extLst>
          </p:cNvPr>
          <p:cNvSpPr txBox="1"/>
          <p:nvPr/>
        </p:nvSpPr>
        <p:spPr>
          <a:xfrm>
            <a:off x="4878404" y="2872375"/>
            <a:ext cx="6365374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4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Graficar: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Correlaciones entre V.O y atributos continuos.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Graficar distribuciones y </a:t>
            </a:r>
            <a:r>
              <a:rPr lang="es-CL" altLang="zh-CN" sz="1400" spc="600" dirty="0" err="1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outliers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BE2C34-775E-7099-41B4-4F3EE821C5B2}"/>
              </a:ext>
            </a:extLst>
          </p:cNvPr>
          <p:cNvSpPr txBox="1"/>
          <p:nvPr/>
        </p:nvSpPr>
        <p:spPr>
          <a:xfrm>
            <a:off x="4878404" y="4564744"/>
            <a:ext cx="6126480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altLang="zh-CN" sz="1400" b="1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Estrategias de estandarización: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 err="1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StandardScaler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, </a:t>
            </a:r>
            <a:r>
              <a:rPr lang="es-CL" altLang="zh-CN" sz="1400" spc="600" dirty="0" err="1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RobustScaler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Logaritmo, Raíz cuadrada.</a:t>
            </a:r>
          </a:p>
          <a:p>
            <a:pPr marL="895137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Eliminación de </a:t>
            </a:r>
            <a:r>
              <a:rPr lang="es-CL" altLang="zh-CN" sz="1400" spc="600" dirty="0" err="1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outliers</a:t>
            </a:r>
            <a:r>
              <a:rPr lang="es-CL" altLang="zh-CN" sz="1400" spc="600" dirty="0">
                <a:solidFill>
                  <a:schemeClr val="accent1"/>
                </a:solidFill>
                <a:latin typeface="Candara" panose="020E0502030303020204" pitchFamily="34" charset="0"/>
                <a:ea typeface="叶根友刀锋黑草" panose="02010601030101010101" pitchFamily="2" charset="-122"/>
              </a:rPr>
              <a:t>.</a:t>
            </a:r>
            <a:endParaRPr lang="es-CL" altLang="zh-CN" sz="1800" spc="600" dirty="0">
              <a:solidFill>
                <a:schemeClr val="accent1"/>
              </a:solidFill>
              <a:latin typeface="Candara" panose="020E0502030303020204" pitchFamily="34" charset="0"/>
              <a:ea typeface="叶根友刀锋黑草" panose="02010601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8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20CBAE3-A2AC-4A83-8597-423C2BF1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2" r="2964" b="21252"/>
          <a:stretch/>
        </p:blipFill>
        <p:spPr>
          <a:xfrm rot="16200000" flipV="1">
            <a:off x="5618359" y="286193"/>
            <a:ext cx="6856910" cy="6287204"/>
          </a:xfrm>
          <a:prstGeom prst="rect">
            <a:avLst/>
          </a:prstGeom>
        </p:spPr>
      </p:pic>
      <p:cxnSp>
        <p:nvCxnSpPr>
          <p:cNvPr id="2" name="直接连接符 27">
            <a:extLst>
              <a:ext uri="{FF2B5EF4-FFF2-40B4-BE49-F238E27FC236}">
                <a16:creationId xmlns:a16="http://schemas.microsoft.com/office/drawing/2014/main" id="{A8012319-5A58-4945-F19D-84AC935DBB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8453" y="1366726"/>
            <a:ext cx="0" cy="3251200"/>
          </a:xfrm>
          <a:prstGeom prst="line">
            <a:avLst/>
          </a:prstGeom>
          <a:noFill/>
          <a:ln w="19050">
            <a:solidFill>
              <a:schemeClr val="bg2">
                <a:lumMod val="25000"/>
                <a:alpha val="67842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19">
            <a:extLst>
              <a:ext uri="{FF2B5EF4-FFF2-40B4-BE49-F238E27FC236}">
                <a16:creationId xmlns:a16="http://schemas.microsoft.com/office/drawing/2014/main" id="{814171CB-864D-C0FF-580C-DA7F127FF776}"/>
              </a:ext>
            </a:extLst>
          </p:cNvPr>
          <p:cNvGrpSpPr/>
          <p:nvPr/>
        </p:nvGrpSpPr>
        <p:grpSpPr>
          <a:xfrm>
            <a:off x="5326211" y="2427913"/>
            <a:ext cx="4550695" cy="1323439"/>
            <a:chOff x="5166556" y="2230493"/>
            <a:chExt cx="4225076" cy="1323439"/>
          </a:xfrm>
        </p:grpSpPr>
        <p:sp>
          <p:nvSpPr>
            <p:cNvPr id="4" name="Shape 18">
              <a:extLst>
                <a:ext uri="{FF2B5EF4-FFF2-40B4-BE49-F238E27FC236}">
                  <a16:creationId xmlns:a16="http://schemas.microsoft.com/office/drawing/2014/main" id="{E8E3F14F-A40D-49C0-49AA-A33922FAAB63}"/>
                </a:ext>
              </a:extLst>
            </p:cNvPr>
            <p:cNvSpPr/>
            <p:nvPr/>
          </p:nvSpPr>
          <p:spPr>
            <a:xfrm>
              <a:off x="5166556" y="2230493"/>
              <a:ext cx="4225076" cy="132343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5" name="文本框 3">
              <a:extLst>
                <a:ext uri="{FF2B5EF4-FFF2-40B4-BE49-F238E27FC236}">
                  <a16:creationId xmlns:a16="http://schemas.microsoft.com/office/drawing/2014/main" id="{F0EA9707-0B9D-7BBE-4174-02E7992CE7D8}"/>
                </a:ext>
              </a:extLst>
            </p:cNvPr>
            <p:cNvSpPr txBox="1"/>
            <p:nvPr/>
          </p:nvSpPr>
          <p:spPr>
            <a:xfrm>
              <a:off x="5274037" y="2230493"/>
              <a:ext cx="4010114" cy="132343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s-CL" altLang="zh-CN" sz="4000" dirty="0">
                  <a:solidFill>
                    <a:schemeClr val="bg1"/>
                  </a:solidFill>
                  <a:latin typeface="Candara" panose="020E0502030303020204" pitchFamily="34" charset="0"/>
                  <a:ea typeface="华文新魏" panose="02010800040101010101" pitchFamily="2" charset="-122"/>
                </a:rPr>
                <a:t>Implementación de modelos</a:t>
              </a:r>
              <a:endParaRPr kumimoji="1" lang="zh-CN" altLang="en-US" sz="4000" dirty="0">
                <a:solidFill>
                  <a:schemeClr val="bg1"/>
                </a:solidFill>
                <a:latin typeface="Candara" panose="020E0502030303020204" pitchFamily="34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6" name="_14">
            <a:extLst>
              <a:ext uri="{FF2B5EF4-FFF2-40B4-BE49-F238E27FC236}">
                <a16:creationId xmlns:a16="http://schemas.microsoft.com/office/drawing/2014/main" id="{52D9C5BB-3BBC-09B6-BE77-075AE2B14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438" y="2537309"/>
            <a:ext cx="3061250" cy="110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s-CL" altLang="zh-CN" sz="3200" dirty="0">
                <a:solidFill>
                  <a:schemeClr val="accent1"/>
                </a:solidFill>
                <a:latin typeface="Candara" panose="020E0502030303020204" pitchFamily="34" charset="0"/>
                <a:ea typeface="+mn-ea"/>
                <a:cs typeface="+mn-cs"/>
              </a:rPr>
              <a:t>Etapa  02</a:t>
            </a:r>
            <a:endParaRPr lang="zh-CN" sz="3200" dirty="0">
              <a:solidFill>
                <a:schemeClr val="accent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6F0679-2256-0D47-6361-2BA15AEEECEB}"/>
              </a:ext>
            </a:extLst>
          </p:cNvPr>
          <p:cNvSpPr/>
          <p:nvPr/>
        </p:nvSpPr>
        <p:spPr>
          <a:xfrm>
            <a:off x="6779281" y="765498"/>
            <a:ext cx="1267491" cy="1188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8989F5-A41F-427E-9D66-FAF12DFD3FE6}"/>
              </a:ext>
            </a:extLst>
          </p:cNvPr>
          <p:cNvSpPr/>
          <p:nvPr/>
        </p:nvSpPr>
        <p:spPr>
          <a:xfrm>
            <a:off x="9011531" y="1887852"/>
            <a:ext cx="862720" cy="46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6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千图网海量PPT模板www.58pic.com​​">
  <a:themeElements>
    <a:clrScheme name="自定义 430">
      <a:dk1>
        <a:sysClr val="windowText" lastClr="000000"/>
      </a:dk1>
      <a:lt1>
        <a:sysClr val="window" lastClr="FFFFFF"/>
      </a:lt1>
      <a:dk2>
        <a:srgbClr val="4E3B30"/>
      </a:dk2>
      <a:lt2>
        <a:srgbClr val="7F7F7F"/>
      </a:lt2>
      <a:accent1>
        <a:srgbClr val="4E9AB4"/>
      </a:accent1>
      <a:accent2>
        <a:srgbClr val="AEBED5"/>
      </a:accent2>
      <a:accent3>
        <a:srgbClr val="4E9AB4"/>
      </a:accent3>
      <a:accent4>
        <a:srgbClr val="AEBED5"/>
      </a:accent4>
      <a:accent5>
        <a:srgbClr val="4E9AB4"/>
      </a:accent5>
      <a:accent6>
        <a:srgbClr val="AEBED5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5095</TotalTime>
  <Words>694</Words>
  <Application>Microsoft Office PowerPoint</Application>
  <PresentationFormat>Personalizado</PresentationFormat>
  <Paragraphs>293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微软雅黑</vt:lpstr>
      <vt:lpstr>华文新魏</vt:lpstr>
      <vt:lpstr>Arial</vt:lpstr>
      <vt:lpstr>Calibri</vt:lpstr>
      <vt:lpstr>Candara</vt:lpstr>
      <vt:lpstr>Courier New</vt:lpstr>
      <vt:lpstr>千图网海量PPT模板www.58pic.com​​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</dc:title>
  <dc:creator>Administrator</dc:creator>
  <cp:lastModifiedBy>victor urra</cp:lastModifiedBy>
  <cp:revision>175</cp:revision>
  <dcterms:created xsi:type="dcterms:W3CDTF">2017-06-17T13:16:52Z</dcterms:created>
  <dcterms:modified xsi:type="dcterms:W3CDTF">2023-07-13T15:53:34Z</dcterms:modified>
</cp:coreProperties>
</file>